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64" r:id="rId5"/>
    <p:sldId id="266" r:id="rId6"/>
    <p:sldId id="265" r:id="rId7"/>
    <p:sldId id="263" r:id="rId8"/>
    <p:sldId id="267" r:id="rId9"/>
    <p:sldId id="270" r:id="rId10"/>
    <p:sldId id="269" r:id="rId11"/>
    <p:sldId id="268" r:id="rId1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7ADAAD7-EF89-3B9E-3D3D-E9B106038330}" name="Simon Duchatelet" initials="SD" userId="S::simon.duchatelet_student.uclouvain.be#ext#@hypothese.onmicrosoft.com::5fc3bd28-0a91-4cf1-8edc-f2f286cb0d8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D6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987"/>
    <p:restoredTop sz="94643"/>
  </p:normalViewPr>
  <p:slideViewPr>
    <p:cSldViewPr snapToGrid="0">
      <p:cViewPr varScale="1">
        <p:scale>
          <a:sx n="79" d="100"/>
          <a:sy n="79" d="100"/>
        </p:scale>
        <p:origin x="2168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EC919-C942-DE49-87AA-CFFDFCA7EB5F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0920A-7203-B94C-B206-000C038F49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6813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EC919-C942-DE49-87AA-CFFDFCA7EB5F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0920A-7203-B94C-B206-000C038F49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4325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EC919-C942-DE49-87AA-CFFDFCA7EB5F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0920A-7203-B94C-B206-000C038F49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9239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EC919-C942-DE49-87AA-CFFDFCA7EB5F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0920A-7203-B94C-B206-000C038F49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4683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EC919-C942-DE49-87AA-CFFDFCA7EB5F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0920A-7203-B94C-B206-000C038F49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3852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EC919-C942-DE49-87AA-CFFDFCA7EB5F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0920A-7203-B94C-B206-000C038F49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7888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EC919-C942-DE49-87AA-CFFDFCA7EB5F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0920A-7203-B94C-B206-000C038F49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7258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EC919-C942-DE49-87AA-CFFDFCA7EB5F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0920A-7203-B94C-B206-000C038F49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2955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EC919-C942-DE49-87AA-CFFDFCA7EB5F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0920A-7203-B94C-B206-000C038F49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1139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2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EC919-C942-DE49-87AA-CFFDFCA7EB5F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0920A-7203-B94C-B206-000C038F49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3797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2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EC919-C942-DE49-87AA-CFFDFCA7EB5F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0920A-7203-B94C-B206-000C038F49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283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7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EEC919-C942-DE49-87AA-CFFDFCA7EB5F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D0920A-7203-B94C-B206-000C038F49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0717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E9E51745-8E07-EA20-5594-BCAEA51C51E8}"/>
              </a:ext>
            </a:extLst>
          </p:cNvPr>
          <p:cNvCxnSpPr>
            <a:cxnSpLocks/>
          </p:cNvCxnSpPr>
          <p:nvPr/>
        </p:nvCxnSpPr>
        <p:spPr>
          <a:xfrm>
            <a:off x="0" y="4953000"/>
            <a:ext cx="6858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Image 8" descr="Une image contenant texte, menu, lettre, magazine&#10;&#10;Le contenu généré par l’IA peut être incorrect.">
            <a:extLst>
              <a:ext uri="{FF2B5EF4-FFF2-40B4-BE49-F238E27FC236}">
                <a16:creationId xmlns:a16="http://schemas.microsoft.com/office/drawing/2014/main" id="{E5356258-22EB-6DC9-4FAA-ACCDB10D74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182599" y="-756017"/>
            <a:ext cx="4492802" cy="6495751"/>
          </a:xfrm>
          <a:prstGeom prst="rect">
            <a:avLst/>
          </a:prstGeom>
        </p:spPr>
      </p:pic>
      <p:pic>
        <p:nvPicPr>
          <p:cNvPr id="11" name="Image 10" descr="Une image contenant texte, Police&#10;&#10;Le contenu généré par l’IA peut être incorrect.">
            <a:extLst>
              <a:ext uri="{FF2B5EF4-FFF2-40B4-BE49-F238E27FC236}">
                <a16:creationId xmlns:a16="http://schemas.microsoft.com/office/drawing/2014/main" id="{7AD1BA8A-72F0-9788-9EA1-070CAAAAED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174750" y="6345843"/>
            <a:ext cx="4508500" cy="212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227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2B5229-1BAB-DB5C-06D6-04984DEE81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croquis, clipart, conception, dessin&#10;&#10;Le contenu généré par l’IA peut être incorrect.">
            <a:extLst>
              <a:ext uri="{FF2B5EF4-FFF2-40B4-BE49-F238E27FC236}">
                <a16:creationId xmlns:a16="http://schemas.microsoft.com/office/drawing/2014/main" id="{B14D31A7-787F-20DE-0366-3CB7AECA90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372099" y="5757958"/>
            <a:ext cx="2113803" cy="3321690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62C3EF8C-BFBC-09F4-71B3-D5DB03FF6872}"/>
              </a:ext>
            </a:extLst>
          </p:cNvPr>
          <p:cNvCxnSpPr>
            <a:cxnSpLocks/>
          </p:cNvCxnSpPr>
          <p:nvPr/>
        </p:nvCxnSpPr>
        <p:spPr>
          <a:xfrm>
            <a:off x="0" y="4953000"/>
            <a:ext cx="6858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Image 7" descr="Une image contenant croquis, clipart, conception, dessin&#10;&#10;Le contenu généré par l’IA peut être incorrect.">
            <a:extLst>
              <a:ext uri="{FF2B5EF4-FFF2-40B4-BE49-F238E27FC236}">
                <a16:creationId xmlns:a16="http://schemas.microsoft.com/office/drawing/2014/main" id="{616E2FED-8887-A87C-AE04-9CAC6F0861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372098" y="826350"/>
            <a:ext cx="2113803" cy="3321690"/>
          </a:xfrm>
          <a:prstGeom prst="rect">
            <a:avLst/>
          </a:prstGeom>
        </p:spPr>
      </p:pic>
      <p:pic>
        <p:nvPicPr>
          <p:cNvPr id="9" name="Image 8" descr="Une image contenant Police, Graphique, logo, ligne&#10;&#10;Le contenu généré par l’IA peut être incorrect.">
            <a:extLst>
              <a:ext uri="{FF2B5EF4-FFF2-40B4-BE49-F238E27FC236}">
                <a16:creationId xmlns:a16="http://schemas.microsoft.com/office/drawing/2014/main" id="{E36CE186-CA2B-F26A-9A8D-DC84205413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672947" y="5563325"/>
            <a:ext cx="1242952" cy="584722"/>
          </a:xfrm>
          <a:prstGeom prst="rect">
            <a:avLst/>
          </a:prstGeom>
        </p:spPr>
      </p:pic>
      <p:pic>
        <p:nvPicPr>
          <p:cNvPr id="10" name="Image 9" descr="Une image contenant Police, Graphique, logo, ligne&#10;&#10;Le contenu généré par l’IA peut être incorrect.">
            <a:extLst>
              <a:ext uri="{FF2B5EF4-FFF2-40B4-BE49-F238E27FC236}">
                <a16:creationId xmlns:a16="http://schemas.microsoft.com/office/drawing/2014/main" id="{88851A7C-3E23-9A0D-548C-46367006C4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672947" y="794590"/>
            <a:ext cx="1242952" cy="584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445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D6A395-36F8-C293-10CF-43882B4C0E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8D9D5728-B453-858A-DADA-359CADD790E3}"/>
              </a:ext>
            </a:extLst>
          </p:cNvPr>
          <p:cNvCxnSpPr>
            <a:cxnSpLocks/>
          </p:cNvCxnSpPr>
          <p:nvPr/>
        </p:nvCxnSpPr>
        <p:spPr>
          <a:xfrm>
            <a:off x="0" y="4953000"/>
            <a:ext cx="6858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Image 3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AA01B6ED-53F0-777F-67E8-67F37F320F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246400" y="1149457"/>
            <a:ext cx="4365199" cy="2623474"/>
          </a:xfrm>
          <a:prstGeom prst="rect">
            <a:avLst/>
          </a:prstGeom>
        </p:spPr>
      </p:pic>
      <p:pic>
        <p:nvPicPr>
          <p:cNvPr id="6" name="Image 5" descr="Une image contenant texte, lettre, conception&#10;&#10;Le contenu généré par l’IA peut être incorrect.">
            <a:extLst>
              <a:ext uri="{FF2B5EF4-FFF2-40B4-BE49-F238E27FC236}">
                <a16:creationId xmlns:a16="http://schemas.microsoft.com/office/drawing/2014/main" id="{CAC82C2D-953D-703B-44BD-67780CFB47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519733" y="4646496"/>
            <a:ext cx="4059255" cy="5736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610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croquis, clipart, conception, dessin&#10;&#10;Le contenu généré par l’IA peut être incorrect.">
            <a:extLst>
              <a:ext uri="{FF2B5EF4-FFF2-40B4-BE49-F238E27FC236}">
                <a16:creationId xmlns:a16="http://schemas.microsoft.com/office/drawing/2014/main" id="{E1D52534-0FC9-8016-DAD1-B6DD437E97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372099" y="5757958"/>
            <a:ext cx="2113803" cy="3321690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D39A2527-CD30-027A-57C2-A06CDFC6A9D0}"/>
              </a:ext>
            </a:extLst>
          </p:cNvPr>
          <p:cNvCxnSpPr>
            <a:cxnSpLocks/>
          </p:cNvCxnSpPr>
          <p:nvPr/>
        </p:nvCxnSpPr>
        <p:spPr>
          <a:xfrm>
            <a:off x="0" y="4953000"/>
            <a:ext cx="6858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Image 7" descr="Une image contenant croquis, clipart, conception, dessin&#10;&#10;Le contenu généré par l’IA peut être incorrect.">
            <a:extLst>
              <a:ext uri="{FF2B5EF4-FFF2-40B4-BE49-F238E27FC236}">
                <a16:creationId xmlns:a16="http://schemas.microsoft.com/office/drawing/2014/main" id="{54658895-E763-3561-6A52-0B01111C7B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372098" y="826350"/>
            <a:ext cx="2113803" cy="3321690"/>
          </a:xfrm>
          <a:prstGeom prst="rect">
            <a:avLst/>
          </a:prstGeom>
        </p:spPr>
      </p:pic>
      <p:pic>
        <p:nvPicPr>
          <p:cNvPr id="9" name="Image 8" descr="Une image contenant Police, Graphique, logo, ligne&#10;&#10;Le contenu généré par l’IA peut être incorrect.">
            <a:extLst>
              <a:ext uri="{FF2B5EF4-FFF2-40B4-BE49-F238E27FC236}">
                <a16:creationId xmlns:a16="http://schemas.microsoft.com/office/drawing/2014/main" id="{5DB047A9-D013-97B0-79B9-61B5B2D72B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672947" y="5563325"/>
            <a:ext cx="1242952" cy="584722"/>
          </a:xfrm>
          <a:prstGeom prst="rect">
            <a:avLst/>
          </a:prstGeom>
        </p:spPr>
      </p:pic>
      <p:pic>
        <p:nvPicPr>
          <p:cNvPr id="10" name="Image 9" descr="Une image contenant Police, Graphique, logo, ligne&#10;&#10;Le contenu généré par l’IA peut être incorrect.">
            <a:extLst>
              <a:ext uri="{FF2B5EF4-FFF2-40B4-BE49-F238E27FC236}">
                <a16:creationId xmlns:a16="http://schemas.microsoft.com/office/drawing/2014/main" id="{E9A7ECB3-EBB4-9D95-E6B4-D0A1B0DF28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672947" y="794590"/>
            <a:ext cx="1242952" cy="584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69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B52CE3-AA0F-6003-ED3A-B7DE79D6A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C8DDC520-315F-DB10-9EDE-B7A441D5366B}"/>
              </a:ext>
            </a:extLst>
          </p:cNvPr>
          <p:cNvCxnSpPr>
            <a:cxnSpLocks/>
          </p:cNvCxnSpPr>
          <p:nvPr/>
        </p:nvCxnSpPr>
        <p:spPr>
          <a:xfrm>
            <a:off x="0" y="4953000"/>
            <a:ext cx="6858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Image 4" descr="Une image contenant texte, conception&#10;&#10;Le contenu généré par l’IA peut être incorrect.">
            <a:extLst>
              <a:ext uri="{FF2B5EF4-FFF2-40B4-BE49-F238E27FC236}">
                <a16:creationId xmlns:a16="http://schemas.microsoft.com/office/drawing/2014/main" id="{8AEA057E-0F4C-5D33-FF70-95803B1B80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402625" y="75179"/>
            <a:ext cx="4052749" cy="4851170"/>
          </a:xfrm>
          <a:prstGeom prst="rect">
            <a:avLst/>
          </a:prstGeom>
        </p:spPr>
      </p:pic>
      <p:pic>
        <p:nvPicPr>
          <p:cNvPr id="4" name="Image 3" descr="Une image contenant texte, fruit, poivre, légume&#10;&#10;Le contenu généré par l’IA peut être incorrect.">
            <a:extLst>
              <a:ext uri="{FF2B5EF4-FFF2-40B4-BE49-F238E27FC236}">
                <a16:creationId xmlns:a16="http://schemas.microsoft.com/office/drawing/2014/main" id="{F3C97ED8-16FB-E8BA-BB20-090D188DD6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162050" y="4924044"/>
            <a:ext cx="45339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8989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84FD2D-DAC9-247E-778F-4FE5A9DAC4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croquis, clipart, conception, dessin&#10;&#10;Le contenu généré par l’IA peut être incorrect.">
            <a:extLst>
              <a:ext uri="{FF2B5EF4-FFF2-40B4-BE49-F238E27FC236}">
                <a16:creationId xmlns:a16="http://schemas.microsoft.com/office/drawing/2014/main" id="{2E084D3B-AD5B-DEDB-F404-263F5AD6C3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372099" y="5757958"/>
            <a:ext cx="2113803" cy="3321690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BAF730DA-CD81-FBF3-6EFF-FD04345B4E4D}"/>
              </a:ext>
            </a:extLst>
          </p:cNvPr>
          <p:cNvCxnSpPr>
            <a:cxnSpLocks/>
          </p:cNvCxnSpPr>
          <p:nvPr/>
        </p:nvCxnSpPr>
        <p:spPr>
          <a:xfrm>
            <a:off x="0" y="4953000"/>
            <a:ext cx="6858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Image 7" descr="Une image contenant croquis, clipart, conception, dessin&#10;&#10;Le contenu généré par l’IA peut être incorrect.">
            <a:extLst>
              <a:ext uri="{FF2B5EF4-FFF2-40B4-BE49-F238E27FC236}">
                <a16:creationId xmlns:a16="http://schemas.microsoft.com/office/drawing/2014/main" id="{BA12A531-000F-0AFD-AF86-3B38F23999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372098" y="826350"/>
            <a:ext cx="2113803" cy="3321690"/>
          </a:xfrm>
          <a:prstGeom prst="rect">
            <a:avLst/>
          </a:prstGeom>
        </p:spPr>
      </p:pic>
      <p:pic>
        <p:nvPicPr>
          <p:cNvPr id="9" name="Image 8" descr="Une image contenant Police, Graphique, logo, ligne&#10;&#10;Le contenu généré par l’IA peut être incorrect.">
            <a:extLst>
              <a:ext uri="{FF2B5EF4-FFF2-40B4-BE49-F238E27FC236}">
                <a16:creationId xmlns:a16="http://schemas.microsoft.com/office/drawing/2014/main" id="{315940B4-A346-EF9D-105D-83351884FB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672947" y="5563325"/>
            <a:ext cx="1242952" cy="584722"/>
          </a:xfrm>
          <a:prstGeom prst="rect">
            <a:avLst/>
          </a:prstGeom>
        </p:spPr>
      </p:pic>
      <p:pic>
        <p:nvPicPr>
          <p:cNvPr id="10" name="Image 9" descr="Une image contenant Police, Graphique, logo, ligne&#10;&#10;Le contenu généré par l’IA peut être incorrect.">
            <a:extLst>
              <a:ext uri="{FF2B5EF4-FFF2-40B4-BE49-F238E27FC236}">
                <a16:creationId xmlns:a16="http://schemas.microsoft.com/office/drawing/2014/main" id="{607D44F1-0820-8C72-DA73-BF432FC2A2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672947" y="794590"/>
            <a:ext cx="1242952" cy="584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875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126D9D-27AC-1F87-56B1-173AF96D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EDD3D333-D230-AF72-DC74-2D2E0946A5CE}"/>
              </a:ext>
            </a:extLst>
          </p:cNvPr>
          <p:cNvCxnSpPr>
            <a:cxnSpLocks/>
          </p:cNvCxnSpPr>
          <p:nvPr/>
        </p:nvCxnSpPr>
        <p:spPr>
          <a:xfrm>
            <a:off x="0" y="4953000"/>
            <a:ext cx="6858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B8AD627F-5B30-D479-14DC-219277A788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436910" y="1027062"/>
            <a:ext cx="3984179" cy="2995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362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BE086-2B0B-9877-BD90-BAD66A984E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53FF6B09-57AA-F182-FFFC-988000EDC2D1}"/>
              </a:ext>
            </a:extLst>
          </p:cNvPr>
          <p:cNvCxnSpPr>
            <a:cxnSpLocks/>
          </p:cNvCxnSpPr>
          <p:nvPr/>
        </p:nvCxnSpPr>
        <p:spPr>
          <a:xfrm>
            <a:off x="0" y="4953000"/>
            <a:ext cx="6858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Image 7" descr="Une image contenant croquis, clipart, conception, dessin&#10;&#10;Le contenu généré par l’IA peut être incorrect.">
            <a:extLst>
              <a:ext uri="{FF2B5EF4-FFF2-40B4-BE49-F238E27FC236}">
                <a16:creationId xmlns:a16="http://schemas.microsoft.com/office/drawing/2014/main" id="{534DCCDC-C603-7617-E61D-C4F8FDE008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372098" y="826350"/>
            <a:ext cx="2113803" cy="3321690"/>
          </a:xfrm>
          <a:prstGeom prst="rect">
            <a:avLst/>
          </a:prstGeom>
        </p:spPr>
      </p:pic>
      <p:pic>
        <p:nvPicPr>
          <p:cNvPr id="9" name="Image 8" descr="Une image contenant Police, Graphique, logo, ligne&#10;&#10;Le contenu généré par l’IA peut être incorrect.">
            <a:extLst>
              <a:ext uri="{FF2B5EF4-FFF2-40B4-BE49-F238E27FC236}">
                <a16:creationId xmlns:a16="http://schemas.microsoft.com/office/drawing/2014/main" id="{F9CE1CC3-B8B0-6F6D-48CB-CD8D2E8CFF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672947" y="5563325"/>
            <a:ext cx="1242952" cy="584722"/>
          </a:xfrm>
          <a:prstGeom prst="rect">
            <a:avLst/>
          </a:prstGeom>
        </p:spPr>
      </p:pic>
      <p:pic>
        <p:nvPicPr>
          <p:cNvPr id="10" name="Image 9" descr="Une image contenant Police, Graphique, logo, ligne&#10;&#10;Le contenu généré par l’IA peut être incorrect.">
            <a:extLst>
              <a:ext uri="{FF2B5EF4-FFF2-40B4-BE49-F238E27FC236}">
                <a16:creationId xmlns:a16="http://schemas.microsoft.com/office/drawing/2014/main" id="{A3506457-8660-3851-0521-9353A1E8AA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672947" y="794590"/>
            <a:ext cx="1242952" cy="584722"/>
          </a:xfrm>
          <a:prstGeom prst="rect">
            <a:avLst/>
          </a:prstGeom>
        </p:spPr>
      </p:pic>
      <p:pic>
        <p:nvPicPr>
          <p:cNvPr id="5" name="Image 4" descr="Une image contenant croquis, clipart, conception, dessin&#10;&#10;Le contenu généré par l’IA peut être incorrect.">
            <a:extLst>
              <a:ext uri="{FF2B5EF4-FFF2-40B4-BE49-F238E27FC236}">
                <a16:creationId xmlns:a16="http://schemas.microsoft.com/office/drawing/2014/main" id="{8AB18229-74E1-384C-D1EB-2DBFA3A5DA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372098" y="5484249"/>
            <a:ext cx="2113803" cy="3321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46284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95e293d-a360-411d-ad00-32bd52347d0d">
      <Terms xmlns="http://schemas.microsoft.com/office/infopath/2007/PartnerControls"/>
    </lcf76f155ced4ddcb4097134ff3c332f>
    <TaxCatchAll xmlns="0f8d75f4-e109-4ae4-8911-11a5721be25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AAB7061B96E4488B42BCDB0C5A983D" ma:contentTypeVersion="12" ma:contentTypeDescription="Crée un document." ma:contentTypeScope="" ma:versionID="d44b9f9c49c5a155a4f1ac4c5773b764">
  <xsd:schema xmlns:xsd="http://www.w3.org/2001/XMLSchema" xmlns:xs="http://www.w3.org/2001/XMLSchema" xmlns:p="http://schemas.microsoft.com/office/2006/metadata/properties" xmlns:ns2="895e293d-a360-411d-ad00-32bd52347d0d" xmlns:ns3="0f8d75f4-e109-4ae4-8911-11a5721be25a" targetNamespace="http://schemas.microsoft.com/office/2006/metadata/properties" ma:root="true" ma:fieldsID="f83b9cdf7698a44882ceb21673a6aafc" ns2:_="" ns3:_="">
    <xsd:import namespace="895e293d-a360-411d-ad00-32bd52347d0d"/>
    <xsd:import namespace="0f8d75f4-e109-4ae4-8911-11a5721be25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5e293d-a360-411d-ad00-32bd52347d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644f71e4-9239-498e-80b1-027df265fbd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8d75f4-e109-4ae4-8911-11a5721be25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6437d95-ede9-4805-8f11-3a73aafa0828}" ma:internalName="TaxCatchAll" ma:showField="CatchAllData" ma:web="0f8d75f4-e109-4ae4-8911-11a5721be25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BF84317-3CCE-48C9-94F2-6FDF9E1AC71F}">
  <ds:schemaRefs>
    <ds:schemaRef ds:uri="http://schemas.openxmlformats.org/package/2006/metadata/core-properties"/>
    <ds:schemaRef ds:uri="0f8d75f4-e109-4ae4-8911-11a5721be25a"/>
    <ds:schemaRef ds:uri="http://schemas.microsoft.com/office/2006/metadata/properties"/>
    <ds:schemaRef ds:uri="http://purl.org/dc/terms/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895e293d-a360-411d-ad00-32bd52347d0d"/>
    <ds:schemaRef ds:uri="http://purl.org/dc/dcmitype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C984412C-301C-43D8-B25A-FEBBD18A105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6F4F4E8-DCF5-4946-BBF6-886C6C3CD2D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95e293d-a360-411d-ad00-32bd52347d0d"/>
    <ds:schemaRef ds:uri="0f8d75f4-e109-4ae4-8911-11a5721be2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0</Words>
  <Application>Microsoft Macintosh PowerPoint</Application>
  <PresentationFormat>Format A4 (210 x 297 mm)</PresentationFormat>
  <Paragraphs>0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Florence Richard</dc:creator>
  <cp:lastModifiedBy>Nadine Stouvenakers(Hypothese)</cp:lastModifiedBy>
  <cp:revision>3</cp:revision>
  <cp:lastPrinted>2026-02-16T14:17:48Z</cp:lastPrinted>
  <dcterms:created xsi:type="dcterms:W3CDTF">2026-02-05T15:35:38Z</dcterms:created>
  <dcterms:modified xsi:type="dcterms:W3CDTF">2026-08-31T09:57:57Z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0x0101005EAAB7061B96E4488B42BCDB0C5A983D</vt:lpwstr>
  </property>
  <property fmtid="{D5CDD505-2E9C-101B-9397-08002B2CF9AE}" pid="3" name="MediaServiceImageTags">
    <vt:lpwstr/>
  </property>
</Properties>
</file>