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  <p:sldId id="259" r:id="rId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310"/>
    <p:restoredTop sz="94643"/>
  </p:normalViewPr>
  <p:slideViewPr>
    <p:cSldViewPr snapToGrid="0">
      <p:cViewPr varScale="1">
        <p:scale>
          <a:sx n="104" d="100"/>
          <a:sy n="104" d="100"/>
        </p:scale>
        <p:origin x="232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49F3603-2889-1EFF-27DB-B842800213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9B49DDD-91E4-1E29-9C4E-097F4DEA38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E4E295D-1785-940A-8386-B01419FB07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D2901-00CA-A646-BC25-84981854AB42}" type="datetimeFigureOut">
              <a:rPr lang="fr-FR" smtClean="0"/>
              <a:t>19/06/2026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02E4A54-C9FD-5F04-3C32-A0EABF048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D118AA6-DBD3-B215-1F5F-E0A503D9AD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2589F-C524-9642-B489-B2520BDAC56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1122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C0469FB-3152-964C-00FC-0167B60E1E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C446A26-4A0C-771F-2B51-DE9F8F013F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D3AC918-F0FE-993B-83F2-B1D62DFC0C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D2901-00CA-A646-BC25-84981854AB42}" type="datetimeFigureOut">
              <a:rPr lang="fr-FR" smtClean="0"/>
              <a:t>19/06/2026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193EFC-2D7E-6D6B-9324-665E2FE5D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FFD5D4A-8D06-4D7B-5070-302BBC6297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2589F-C524-9642-B489-B2520BDAC56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606423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C0EC8BE7-F343-FAAE-D741-C5B5705FEE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DCAE33D-0C17-2C63-0FE2-6E10B2F3E3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8ED663C-6ACA-4587-4E18-5FE08411F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D2901-00CA-A646-BC25-84981854AB42}" type="datetimeFigureOut">
              <a:rPr lang="fr-FR" smtClean="0"/>
              <a:t>19/06/2026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37CE7E0-5DAD-7A02-1D21-EDF01C878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B827A5E-7825-D281-4D15-7937CD3A6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2589F-C524-9642-B489-B2520BDAC56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9050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BEF7C4C-9573-AE76-4393-6EE2B20F17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7A24A43-E647-0ABD-96A3-90373FA126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9849EE9-D29A-A280-EF19-6AFEDF17E7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D2901-00CA-A646-BC25-84981854AB42}" type="datetimeFigureOut">
              <a:rPr lang="fr-FR" smtClean="0"/>
              <a:t>19/06/2026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D61F34C-4E95-8D5A-293B-F3D2AA997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37E4B17-190B-D1D4-8FD7-603475354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2589F-C524-9642-B489-B2520BDAC56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3946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EB94316-D265-01E1-6DFC-0B7A18DC9E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3D01817-54C0-676B-79A4-3C03D10D72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3CED2BA-610C-2E54-03C3-6E60B6BB31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D2901-00CA-A646-BC25-84981854AB42}" type="datetimeFigureOut">
              <a:rPr lang="fr-FR" smtClean="0"/>
              <a:t>19/06/2026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18B3701-1DFC-7BD2-F186-6ED3BEE7D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6DBE2D9-63DF-66E1-1F40-4560412C0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2589F-C524-9642-B489-B2520BDAC56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4707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A71964D-1663-0364-7ECA-AF7F621A17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4873FA1-7FCC-5ADC-5FA8-95FC18ADB0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5EEF00F-DA26-D1E5-40B9-E75F60CFB9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C4969C7-46E2-9E8E-AE7A-2699281BF2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D2901-00CA-A646-BC25-84981854AB42}" type="datetimeFigureOut">
              <a:rPr lang="fr-FR" smtClean="0"/>
              <a:t>19/06/2026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22E9F3-F491-A44F-85E2-C42B15BC6F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2F3D008-1FE6-6025-419F-BB2CE86F1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2589F-C524-9642-B489-B2520BDAC56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6720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75AE89D-4892-4A63-B0EB-E49950DA49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A67FEB0-4108-9681-7556-77F775D790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A7A0705-87D0-2CD5-8A9E-FBFDF7B399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DEA5BE3-72A8-AC6F-C731-F372A66455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15635F1F-3CE3-8044-EAE2-FD05C1CC65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5C726B2C-063A-AD39-A3AE-CF88D1C07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D2901-00CA-A646-BC25-84981854AB42}" type="datetimeFigureOut">
              <a:rPr lang="fr-FR" smtClean="0"/>
              <a:t>19/06/2026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92B84A6B-FA79-BCB0-0B75-E054A117D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3E4003E9-3425-5F53-577E-7C8031D09D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2589F-C524-9642-B489-B2520BDAC56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1886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182D90C-BF38-2CB9-9A81-818EF38A2A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8148EB0-1D4E-A688-2987-A9C8DDCDD0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D2901-00CA-A646-BC25-84981854AB42}" type="datetimeFigureOut">
              <a:rPr lang="fr-FR" smtClean="0"/>
              <a:t>19/06/2026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510E4FB-C0F6-4478-1600-50922F5BCB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8B59A19-58AF-8FFD-B178-8A37B7314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2589F-C524-9642-B489-B2520BDAC56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9183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7C59D713-B7CC-6E9E-D706-2F0D0DB1CD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D2901-00CA-A646-BC25-84981854AB42}" type="datetimeFigureOut">
              <a:rPr lang="fr-FR" smtClean="0"/>
              <a:t>19/06/2026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CA7F700B-8B94-478A-3663-04553C8F11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733AB8F-79B5-BC28-98EB-962323EC7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2589F-C524-9642-B489-B2520BDAC56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89626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6CE342E-F414-2AB8-BC01-D237761AC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9219FC-2F20-1B26-8994-F56B0EC2F2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A063AA7-C2E3-F998-69B5-B6210CF085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E70240F-B152-03B8-074C-CE375D742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D2901-00CA-A646-BC25-84981854AB42}" type="datetimeFigureOut">
              <a:rPr lang="fr-FR" smtClean="0"/>
              <a:t>19/06/2026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BFAA571-150E-966E-96B8-E1B6C2626E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69094B9-7346-D888-5B2A-72CC096E3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2589F-C524-9642-B489-B2520BDAC56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6964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C5ADABF-6647-487D-6649-ED62413568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89202A22-6E55-EBC3-12B3-A11970A225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F003A51-01E8-D512-0CD2-D11C2F61BA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356538B-F643-1615-4449-8E70B84FF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D2901-00CA-A646-BC25-84981854AB42}" type="datetimeFigureOut">
              <a:rPr lang="fr-FR" smtClean="0"/>
              <a:t>19/06/2026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E67CDB5-DAA8-EEF6-701D-E86CCD4B7D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AE81970-3DC8-5161-AAF7-0B2A1A1AA8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2589F-C524-9642-B489-B2520BDAC56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6284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688A024-EEBC-B90B-677C-976301136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F89DDC4-289E-88BF-77E2-B818058128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24503EA-4A02-8C22-AD6A-6CC359D237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DCD2901-00CA-A646-BC25-84981854AB42}" type="datetimeFigureOut">
              <a:rPr lang="fr-FR" smtClean="0"/>
              <a:t>19/06/2026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EDA3A7E-6C9A-9B88-C1C7-2DC57286EC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2C9FA5-67CB-694D-FB6A-8A1954ED7F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9C2589F-C524-9642-B489-B2520BDAC56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1559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A1C053-D085-0428-B6C5-C0CF417993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7915D241-725D-EAFC-2A6B-8996BF641E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1473945"/>
              </p:ext>
            </p:extLst>
          </p:nvPr>
        </p:nvGraphicFramePr>
        <p:xfrm>
          <a:off x="1068546" y="685800"/>
          <a:ext cx="9601200" cy="542017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20240">
                  <a:extLst>
                    <a:ext uri="{9D8B030D-6E8A-4147-A177-3AD203B41FA5}">
                      <a16:colId xmlns:a16="http://schemas.microsoft.com/office/drawing/2014/main" val="2437634598"/>
                    </a:ext>
                  </a:extLst>
                </a:gridCol>
                <a:gridCol w="1920240">
                  <a:extLst>
                    <a:ext uri="{9D8B030D-6E8A-4147-A177-3AD203B41FA5}">
                      <a16:colId xmlns:a16="http://schemas.microsoft.com/office/drawing/2014/main" val="468635284"/>
                    </a:ext>
                  </a:extLst>
                </a:gridCol>
                <a:gridCol w="5760720">
                  <a:extLst>
                    <a:ext uri="{9D8B030D-6E8A-4147-A177-3AD203B41FA5}">
                      <a16:colId xmlns:a16="http://schemas.microsoft.com/office/drawing/2014/main" val="1731009651"/>
                    </a:ext>
                  </a:extLst>
                </a:gridCol>
              </a:tblGrid>
              <a:tr h="421162">
                <a:tc>
                  <a:txBody>
                    <a:bodyPr/>
                    <a:lstStyle/>
                    <a:p>
                      <a:endParaRPr lang="fr-FR" sz="1200">
                        <a:latin typeface="Avenir Book" panose="02000503020000020003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>
                          <a:solidFill>
                            <a:schemeClr val="accent2"/>
                          </a:solidFill>
                          <a:latin typeface="Avenir Book" panose="02000503020000020003" pitchFamily="2" charset="0"/>
                        </a:rPr>
                        <a:t>Condition de germination étudiée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>
                          <a:solidFill>
                            <a:schemeClr val="accent2"/>
                          </a:solidFill>
                          <a:latin typeface="Avenir Book" panose="02000503020000020003" pitchFamily="2" charset="0"/>
                        </a:rPr>
                        <a:t>Expérience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3384277"/>
                  </a:ext>
                </a:extLst>
              </a:tr>
              <a:tr h="1291565">
                <a:tc>
                  <a:txBody>
                    <a:bodyPr/>
                    <a:lstStyle/>
                    <a:p>
                      <a:r>
                        <a:rPr lang="fr-FR" sz="1200" b="1" dirty="0">
                          <a:latin typeface="Avenir Book" panose="02000503020000020003" pitchFamily="2" charset="0"/>
                        </a:rPr>
                        <a:t>Expérience 1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sz="1200" dirty="0">
                          <a:latin typeface="Avenir Book" panose="02000503020000020003" pitchFamily="2" charset="0"/>
                        </a:rPr>
                        <a:t>Arrosage normal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sz="1200" dirty="0">
                          <a:latin typeface="Avenir Book" panose="02000503020000020003" pitchFamily="2" charset="0"/>
                        </a:rPr>
                        <a:t>Température 20°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sz="1200" dirty="0">
                          <a:latin typeface="Avenir Book" panose="02000503020000020003" pitchFamily="2" charset="0"/>
                        </a:rPr>
                        <a:t>Lumière du jour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b="1" dirty="0">
                          <a:latin typeface="Avenir Book" panose="02000503020000020003" pitchFamily="2" charset="0"/>
                        </a:rPr>
                        <a:t>Le substrat (support de culture)</a:t>
                      </a:r>
                    </a:p>
                    <a:p>
                      <a:r>
                        <a:rPr lang="fr-FR" sz="1200" dirty="0">
                          <a:latin typeface="Avenir Book" panose="02000503020000020003" pitchFamily="2" charset="0"/>
                        </a:rPr>
                        <a:t>Semis dans du terreau</a:t>
                      </a:r>
                    </a:p>
                    <a:p>
                      <a:endParaRPr lang="fr-FR" sz="1200" dirty="0">
                        <a:latin typeface="Avenir Book" panose="02000503020000020003" pitchFamily="2" charset="0"/>
                      </a:endParaRPr>
                    </a:p>
                    <a:p>
                      <a:r>
                        <a:rPr lang="fr-FR" sz="1200" dirty="0">
                          <a:latin typeface="Avenir Book" panose="02000503020000020003" pitchFamily="2" charset="0"/>
                        </a:rPr>
                        <a:t>Semis sur du papier absorbant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>
                        <a:latin typeface="Avenir Book" panose="02000503020000020003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4872796"/>
                  </a:ext>
                </a:extLst>
              </a:tr>
              <a:tr h="1012932">
                <a:tc>
                  <a:txBody>
                    <a:bodyPr/>
                    <a:lstStyle/>
                    <a:p>
                      <a:r>
                        <a:rPr lang="fr-FR" sz="1200" b="1" dirty="0">
                          <a:latin typeface="Avenir Book" panose="02000503020000020003" pitchFamily="2" charset="0"/>
                        </a:rPr>
                        <a:t>Expérience 2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200" dirty="0">
                          <a:latin typeface="Avenir Book" panose="02000503020000020003" pitchFamily="2" charset="0"/>
                        </a:rPr>
                        <a:t>Lumière du jour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200" dirty="0">
                          <a:latin typeface="Avenir Book" panose="02000503020000020003" pitchFamily="2" charset="0"/>
                        </a:rPr>
                        <a:t>Température 20 °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200" dirty="0">
                          <a:latin typeface="Avenir Book" panose="02000503020000020003" pitchFamily="2" charset="0"/>
                        </a:rPr>
                        <a:t>Terreau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b="1" dirty="0">
                          <a:latin typeface="Avenir Book" panose="02000503020000020003" pitchFamily="2" charset="0"/>
                        </a:rPr>
                        <a:t>L’arrosage</a:t>
                      </a:r>
                    </a:p>
                    <a:p>
                      <a:r>
                        <a:rPr lang="fr-FR" sz="1200" dirty="0">
                          <a:latin typeface="Avenir Book" panose="02000503020000020003" pitchFamily="2" charset="0"/>
                        </a:rPr>
                        <a:t>Semis arrosé</a:t>
                      </a:r>
                    </a:p>
                    <a:p>
                      <a:endParaRPr lang="fr-FR" sz="1200" dirty="0">
                        <a:latin typeface="Avenir Book" panose="02000503020000020003" pitchFamily="2" charset="0"/>
                      </a:endParaRPr>
                    </a:p>
                    <a:p>
                      <a:r>
                        <a:rPr lang="fr-FR" sz="1200" dirty="0">
                          <a:latin typeface="Avenir Book" panose="02000503020000020003" pitchFamily="2" charset="0"/>
                        </a:rPr>
                        <a:t>Semis sans eau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>
                        <a:latin typeface="Avenir Book" panose="02000503020000020003" pitchFamily="2" charset="0"/>
                      </a:endParaRPr>
                    </a:p>
                    <a:p>
                      <a:endParaRPr lang="fr-FR" sz="1200" dirty="0">
                        <a:latin typeface="Avenir Book" panose="02000503020000020003" pitchFamily="2" charset="0"/>
                      </a:endParaRPr>
                    </a:p>
                    <a:p>
                      <a:endParaRPr lang="fr-FR" sz="1200" dirty="0">
                        <a:latin typeface="Avenir Book" panose="02000503020000020003" pitchFamily="2" charset="0"/>
                      </a:endParaRPr>
                    </a:p>
                    <a:p>
                      <a:endParaRPr lang="fr-FR" sz="1200" dirty="0">
                        <a:latin typeface="Avenir Book" panose="02000503020000020003" pitchFamily="2" charset="0"/>
                      </a:endParaRPr>
                    </a:p>
                    <a:p>
                      <a:endParaRPr lang="fr-FR" sz="1200" dirty="0">
                        <a:latin typeface="Avenir Book" panose="02000503020000020003" pitchFamily="2" charset="0"/>
                      </a:endParaRPr>
                    </a:p>
                    <a:p>
                      <a:endParaRPr lang="fr-FR" sz="1200" dirty="0">
                        <a:latin typeface="Avenir Book" panose="02000503020000020003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8204575"/>
                  </a:ext>
                </a:extLst>
              </a:tr>
              <a:tr h="1012932">
                <a:tc>
                  <a:txBody>
                    <a:bodyPr/>
                    <a:lstStyle/>
                    <a:p>
                      <a:r>
                        <a:rPr lang="fr-FR" sz="1200" b="1" dirty="0">
                          <a:latin typeface="Avenir Book" panose="02000503020000020003" pitchFamily="2" charset="0"/>
                        </a:rPr>
                        <a:t>Expérience 3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200" dirty="0">
                          <a:latin typeface="Avenir Book" panose="02000503020000020003" pitchFamily="2" charset="0"/>
                        </a:rPr>
                        <a:t>Lumière du jour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200" dirty="0">
                          <a:latin typeface="Avenir Book" panose="02000503020000020003" pitchFamily="2" charset="0"/>
                        </a:rPr>
                        <a:t>Arrosage normal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200" dirty="0">
                          <a:latin typeface="Avenir Book" panose="02000503020000020003" pitchFamily="2" charset="0"/>
                        </a:rPr>
                        <a:t>Terreau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b="1" dirty="0">
                          <a:latin typeface="Avenir Book" panose="02000503020000020003" pitchFamily="2" charset="0"/>
                        </a:rPr>
                        <a:t>La température</a:t>
                      </a:r>
                    </a:p>
                    <a:p>
                      <a:r>
                        <a:rPr lang="fr-FR" sz="1200" dirty="0">
                          <a:latin typeface="Avenir Book" panose="02000503020000020003" pitchFamily="2" charset="0"/>
                        </a:rPr>
                        <a:t>Semis à la température de la classe (environ 20 °)</a:t>
                      </a:r>
                    </a:p>
                    <a:p>
                      <a:endParaRPr lang="fr-FR" sz="1200" dirty="0">
                        <a:latin typeface="Avenir Book" panose="02000503020000020003" pitchFamily="2" charset="0"/>
                      </a:endParaRPr>
                    </a:p>
                    <a:p>
                      <a:r>
                        <a:rPr lang="fr-FR" sz="1200" dirty="0">
                          <a:latin typeface="Avenir Book" panose="02000503020000020003" pitchFamily="2" charset="0"/>
                        </a:rPr>
                        <a:t>Semis à une température basse (6-7 degrés)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>
                        <a:latin typeface="Avenir Book" panose="02000503020000020003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4128609"/>
                  </a:ext>
                </a:extLst>
              </a:tr>
              <a:tr h="1263487">
                <a:tc>
                  <a:txBody>
                    <a:bodyPr/>
                    <a:lstStyle/>
                    <a:p>
                      <a:r>
                        <a:rPr lang="fr-FR" sz="1200" b="1" dirty="0">
                          <a:latin typeface="Avenir Book" panose="02000503020000020003" pitchFamily="2" charset="0"/>
                        </a:rPr>
                        <a:t>Expérience 4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200" dirty="0">
                          <a:latin typeface="Avenir Book" panose="02000503020000020003" pitchFamily="2" charset="0"/>
                        </a:rPr>
                        <a:t>Arrosage normal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200" dirty="0">
                          <a:latin typeface="Avenir Book" panose="02000503020000020003" pitchFamily="2" charset="0"/>
                        </a:rPr>
                        <a:t>Température 20 °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200" dirty="0">
                          <a:latin typeface="Avenir Book" panose="02000503020000020003" pitchFamily="2" charset="0"/>
                        </a:rPr>
                        <a:t>Terreau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b="1" dirty="0">
                          <a:latin typeface="Avenir Book" panose="02000503020000020003" pitchFamily="2" charset="0"/>
                        </a:rPr>
                        <a:t>La lumière</a:t>
                      </a:r>
                    </a:p>
                    <a:p>
                      <a:r>
                        <a:rPr lang="fr-FR" sz="1200" dirty="0">
                          <a:latin typeface="Avenir Book" panose="02000503020000020003" pitchFamily="2" charset="0"/>
                        </a:rPr>
                        <a:t>Semis à la lumière du jour</a:t>
                      </a:r>
                    </a:p>
                    <a:p>
                      <a:endParaRPr lang="fr-FR" sz="1200" dirty="0">
                        <a:latin typeface="Avenir Book" panose="02000503020000020003" pitchFamily="2" charset="0"/>
                      </a:endParaRPr>
                    </a:p>
                    <a:p>
                      <a:r>
                        <a:rPr lang="fr-FR" sz="1200" dirty="0">
                          <a:latin typeface="Avenir Book" panose="02000503020000020003" pitchFamily="2" charset="0"/>
                        </a:rPr>
                        <a:t>Semis sans lumière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>
                        <a:latin typeface="Avenir Book" panose="02000503020000020003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06614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33295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D5D5C5-6309-AA0F-AE1C-32E840193C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F8C5123-E172-4D81-34A8-9981F70D77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0178223"/>
              </p:ext>
            </p:extLst>
          </p:nvPr>
        </p:nvGraphicFramePr>
        <p:xfrm>
          <a:off x="1068546" y="685800"/>
          <a:ext cx="9601200" cy="542017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20240">
                  <a:extLst>
                    <a:ext uri="{9D8B030D-6E8A-4147-A177-3AD203B41FA5}">
                      <a16:colId xmlns:a16="http://schemas.microsoft.com/office/drawing/2014/main" val="2437634598"/>
                    </a:ext>
                  </a:extLst>
                </a:gridCol>
                <a:gridCol w="1920240">
                  <a:extLst>
                    <a:ext uri="{9D8B030D-6E8A-4147-A177-3AD203B41FA5}">
                      <a16:colId xmlns:a16="http://schemas.microsoft.com/office/drawing/2014/main" val="468635284"/>
                    </a:ext>
                  </a:extLst>
                </a:gridCol>
                <a:gridCol w="5760720">
                  <a:extLst>
                    <a:ext uri="{9D8B030D-6E8A-4147-A177-3AD203B41FA5}">
                      <a16:colId xmlns:a16="http://schemas.microsoft.com/office/drawing/2014/main" val="1731009651"/>
                    </a:ext>
                  </a:extLst>
                </a:gridCol>
              </a:tblGrid>
              <a:tr h="421162">
                <a:tc>
                  <a:txBody>
                    <a:bodyPr/>
                    <a:lstStyle/>
                    <a:p>
                      <a:endParaRPr lang="fr-FR" sz="1200">
                        <a:latin typeface="Avenir Book" panose="02000503020000020003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>
                          <a:solidFill>
                            <a:schemeClr val="accent2"/>
                          </a:solidFill>
                          <a:latin typeface="Avenir Book" panose="02000503020000020003" pitchFamily="2" charset="0"/>
                        </a:rPr>
                        <a:t>Condition de germination étudiée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>
                          <a:solidFill>
                            <a:schemeClr val="accent2"/>
                          </a:solidFill>
                          <a:latin typeface="Avenir Book" panose="02000503020000020003" pitchFamily="2" charset="0"/>
                        </a:rPr>
                        <a:t>Résultats de l’expérience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3384277"/>
                  </a:ext>
                </a:extLst>
              </a:tr>
              <a:tr h="1291565">
                <a:tc>
                  <a:txBody>
                    <a:bodyPr/>
                    <a:lstStyle/>
                    <a:p>
                      <a:r>
                        <a:rPr lang="fr-FR" sz="1200" b="1" dirty="0">
                          <a:latin typeface="Avenir Book" panose="02000503020000020003" pitchFamily="2" charset="0"/>
                        </a:rPr>
                        <a:t>Expérience 1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sz="1200" dirty="0">
                          <a:latin typeface="Avenir Book" panose="02000503020000020003" pitchFamily="2" charset="0"/>
                        </a:rPr>
                        <a:t>Arrosage normal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sz="1200" dirty="0">
                          <a:latin typeface="Avenir Book" panose="02000503020000020003" pitchFamily="2" charset="0"/>
                        </a:rPr>
                        <a:t>Température 20°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sz="1200" dirty="0">
                          <a:latin typeface="Avenir Book" panose="02000503020000020003" pitchFamily="2" charset="0"/>
                        </a:rPr>
                        <a:t>Lumière du jour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b="1" dirty="0">
                          <a:latin typeface="Avenir Book" panose="02000503020000020003" pitchFamily="2" charset="0"/>
                        </a:rPr>
                        <a:t>Le substrat (support de culture)</a:t>
                      </a:r>
                    </a:p>
                    <a:p>
                      <a:r>
                        <a:rPr lang="fr-FR" sz="1200" dirty="0">
                          <a:latin typeface="Avenir Book" panose="02000503020000020003" pitchFamily="2" charset="0"/>
                        </a:rPr>
                        <a:t>Semis dans du terreau</a:t>
                      </a:r>
                    </a:p>
                    <a:p>
                      <a:endParaRPr lang="fr-FR" sz="1200" dirty="0">
                        <a:latin typeface="Avenir Book" panose="02000503020000020003" pitchFamily="2" charset="0"/>
                      </a:endParaRPr>
                    </a:p>
                    <a:p>
                      <a:r>
                        <a:rPr lang="fr-FR" sz="1200" dirty="0">
                          <a:latin typeface="Avenir Book" panose="02000503020000020003" pitchFamily="2" charset="0"/>
                        </a:rPr>
                        <a:t>Semis sur du papier absorbant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>
                        <a:latin typeface="Avenir Book" panose="02000503020000020003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4872796"/>
                  </a:ext>
                </a:extLst>
              </a:tr>
              <a:tr h="1012932">
                <a:tc>
                  <a:txBody>
                    <a:bodyPr/>
                    <a:lstStyle/>
                    <a:p>
                      <a:r>
                        <a:rPr lang="fr-FR" sz="1200" b="1" dirty="0">
                          <a:latin typeface="Avenir Book" panose="02000503020000020003" pitchFamily="2" charset="0"/>
                        </a:rPr>
                        <a:t>Expérience 2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200" dirty="0">
                          <a:latin typeface="Avenir Book" panose="02000503020000020003" pitchFamily="2" charset="0"/>
                        </a:rPr>
                        <a:t>Lumière du jour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200" dirty="0">
                          <a:latin typeface="Avenir Book" panose="02000503020000020003" pitchFamily="2" charset="0"/>
                        </a:rPr>
                        <a:t>Température 20 °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200" dirty="0">
                          <a:latin typeface="Avenir Book" panose="02000503020000020003" pitchFamily="2" charset="0"/>
                        </a:rPr>
                        <a:t>Terreau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b="1" dirty="0">
                          <a:latin typeface="Avenir Book" panose="02000503020000020003" pitchFamily="2" charset="0"/>
                        </a:rPr>
                        <a:t>L’arrosage</a:t>
                      </a:r>
                    </a:p>
                    <a:p>
                      <a:r>
                        <a:rPr lang="fr-FR" sz="1200" dirty="0">
                          <a:latin typeface="Avenir Book" panose="02000503020000020003" pitchFamily="2" charset="0"/>
                        </a:rPr>
                        <a:t>Semis arrosé</a:t>
                      </a:r>
                    </a:p>
                    <a:p>
                      <a:endParaRPr lang="fr-FR" sz="1200" dirty="0">
                        <a:latin typeface="Avenir Book" panose="02000503020000020003" pitchFamily="2" charset="0"/>
                      </a:endParaRPr>
                    </a:p>
                    <a:p>
                      <a:r>
                        <a:rPr lang="fr-FR" sz="1200" dirty="0">
                          <a:latin typeface="Avenir Book" panose="02000503020000020003" pitchFamily="2" charset="0"/>
                        </a:rPr>
                        <a:t>Semis sans eau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>
                        <a:latin typeface="Avenir Book" panose="02000503020000020003" pitchFamily="2" charset="0"/>
                      </a:endParaRPr>
                    </a:p>
                    <a:p>
                      <a:endParaRPr lang="fr-FR" sz="1200" dirty="0">
                        <a:latin typeface="Avenir Book" panose="02000503020000020003" pitchFamily="2" charset="0"/>
                      </a:endParaRPr>
                    </a:p>
                    <a:p>
                      <a:endParaRPr lang="fr-FR" sz="1200" dirty="0">
                        <a:latin typeface="Avenir Book" panose="02000503020000020003" pitchFamily="2" charset="0"/>
                      </a:endParaRPr>
                    </a:p>
                    <a:p>
                      <a:endParaRPr lang="fr-FR" sz="1200" dirty="0">
                        <a:latin typeface="Avenir Book" panose="02000503020000020003" pitchFamily="2" charset="0"/>
                      </a:endParaRPr>
                    </a:p>
                    <a:p>
                      <a:endParaRPr lang="fr-FR" sz="1200" dirty="0">
                        <a:latin typeface="Avenir Book" panose="02000503020000020003" pitchFamily="2" charset="0"/>
                      </a:endParaRPr>
                    </a:p>
                    <a:p>
                      <a:endParaRPr lang="fr-FR" sz="1200" dirty="0">
                        <a:latin typeface="Avenir Book" panose="02000503020000020003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8204575"/>
                  </a:ext>
                </a:extLst>
              </a:tr>
              <a:tr h="1012932">
                <a:tc>
                  <a:txBody>
                    <a:bodyPr/>
                    <a:lstStyle/>
                    <a:p>
                      <a:r>
                        <a:rPr lang="fr-FR" sz="1200" b="1" dirty="0">
                          <a:latin typeface="Avenir Book" panose="02000503020000020003" pitchFamily="2" charset="0"/>
                        </a:rPr>
                        <a:t>Expérience 3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200" dirty="0">
                          <a:latin typeface="Avenir Book" panose="02000503020000020003" pitchFamily="2" charset="0"/>
                        </a:rPr>
                        <a:t>Lumière du jour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200" dirty="0">
                          <a:latin typeface="Avenir Book" panose="02000503020000020003" pitchFamily="2" charset="0"/>
                        </a:rPr>
                        <a:t>Arrosage normal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200" dirty="0">
                          <a:latin typeface="Avenir Book" panose="02000503020000020003" pitchFamily="2" charset="0"/>
                        </a:rPr>
                        <a:t>Terreau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b="1" dirty="0">
                          <a:latin typeface="Avenir Book" panose="02000503020000020003" pitchFamily="2" charset="0"/>
                        </a:rPr>
                        <a:t>La température</a:t>
                      </a:r>
                    </a:p>
                    <a:p>
                      <a:r>
                        <a:rPr lang="fr-FR" sz="1200" dirty="0">
                          <a:latin typeface="Avenir Book" panose="02000503020000020003" pitchFamily="2" charset="0"/>
                        </a:rPr>
                        <a:t>Semis à la température de la classe (environ 20 °)</a:t>
                      </a:r>
                    </a:p>
                    <a:p>
                      <a:endParaRPr lang="fr-FR" sz="1200" dirty="0">
                        <a:latin typeface="Avenir Book" panose="02000503020000020003" pitchFamily="2" charset="0"/>
                      </a:endParaRPr>
                    </a:p>
                    <a:p>
                      <a:r>
                        <a:rPr lang="fr-FR" sz="1200" dirty="0">
                          <a:latin typeface="Avenir Book" panose="02000503020000020003" pitchFamily="2" charset="0"/>
                        </a:rPr>
                        <a:t>Semis à une température basse (6-7 degrés)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>
                        <a:latin typeface="Avenir Book" panose="02000503020000020003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4128609"/>
                  </a:ext>
                </a:extLst>
              </a:tr>
              <a:tr h="1263487">
                <a:tc>
                  <a:txBody>
                    <a:bodyPr/>
                    <a:lstStyle/>
                    <a:p>
                      <a:r>
                        <a:rPr lang="fr-FR" sz="1200" b="1" dirty="0">
                          <a:latin typeface="Avenir Book" panose="02000503020000020003" pitchFamily="2" charset="0"/>
                        </a:rPr>
                        <a:t>Expérience 4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200" dirty="0">
                          <a:latin typeface="Avenir Book" panose="02000503020000020003" pitchFamily="2" charset="0"/>
                        </a:rPr>
                        <a:t>Arrosage normal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200" dirty="0">
                          <a:latin typeface="Avenir Book" panose="02000503020000020003" pitchFamily="2" charset="0"/>
                        </a:rPr>
                        <a:t>Température 20 °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200" dirty="0">
                          <a:latin typeface="Avenir Book" panose="02000503020000020003" pitchFamily="2" charset="0"/>
                        </a:rPr>
                        <a:t>Terreau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b="1" dirty="0">
                          <a:latin typeface="Avenir Book" panose="02000503020000020003" pitchFamily="2" charset="0"/>
                        </a:rPr>
                        <a:t>La lumière</a:t>
                      </a:r>
                    </a:p>
                    <a:p>
                      <a:r>
                        <a:rPr lang="fr-FR" sz="1200" dirty="0">
                          <a:latin typeface="Avenir Book" panose="02000503020000020003" pitchFamily="2" charset="0"/>
                        </a:rPr>
                        <a:t>Semis à la lumière du jour</a:t>
                      </a:r>
                    </a:p>
                    <a:p>
                      <a:endParaRPr lang="fr-FR" sz="1200" dirty="0">
                        <a:latin typeface="Avenir Book" panose="02000503020000020003" pitchFamily="2" charset="0"/>
                      </a:endParaRPr>
                    </a:p>
                    <a:p>
                      <a:r>
                        <a:rPr lang="fr-FR" sz="1200" dirty="0">
                          <a:latin typeface="Avenir Book" panose="02000503020000020003" pitchFamily="2" charset="0"/>
                        </a:rPr>
                        <a:t>Semis sans lumière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>
                        <a:latin typeface="Avenir Book" panose="02000503020000020003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06614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64580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1986</TotalTime>
  <Words>192</Words>
  <Application>Microsoft Macintosh PowerPoint</Application>
  <PresentationFormat>Grand écran</PresentationFormat>
  <Paragraphs>76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7" baseType="lpstr">
      <vt:lpstr>Aptos</vt:lpstr>
      <vt:lpstr>Aptos Display</vt:lpstr>
      <vt:lpstr>Arial</vt:lpstr>
      <vt:lpstr>Avenir Book</vt:lpstr>
      <vt:lpstr>Thème Office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Florence Richard</dc:creator>
  <cp:lastModifiedBy>Nadine STOUVENAKERS</cp:lastModifiedBy>
  <cp:revision>5</cp:revision>
  <dcterms:created xsi:type="dcterms:W3CDTF">2026-05-13T12:43:07Z</dcterms:created>
  <dcterms:modified xsi:type="dcterms:W3CDTF">2026-06-19T14:40:26Z</dcterms:modified>
</cp:coreProperties>
</file>