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03"/>
    <p:restoredTop sz="94646"/>
  </p:normalViewPr>
  <p:slideViewPr>
    <p:cSldViewPr snapToGrid="0">
      <p:cViewPr varScale="1">
        <p:scale>
          <a:sx n="71" d="100"/>
          <a:sy n="71" d="100"/>
        </p:scale>
        <p:origin x="31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6B54-98C8-4C4B-8FCF-3B305AA2783D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87DD-3990-7F48-8E04-F9F36F90E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2331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6B54-98C8-4C4B-8FCF-3B305AA2783D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87DD-3990-7F48-8E04-F9F36F90E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0859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6B54-98C8-4C4B-8FCF-3B305AA2783D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87DD-3990-7F48-8E04-F9F36F90E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7957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6B54-98C8-4C4B-8FCF-3B305AA2783D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87DD-3990-7F48-8E04-F9F36F90E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457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6B54-98C8-4C4B-8FCF-3B305AA2783D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87DD-3990-7F48-8E04-F9F36F90E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6961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6B54-98C8-4C4B-8FCF-3B305AA2783D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87DD-3990-7F48-8E04-F9F36F90E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2605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6B54-98C8-4C4B-8FCF-3B305AA2783D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87DD-3990-7F48-8E04-F9F36F90E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7938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6B54-98C8-4C4B-8FCF-3B305AA2783D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87DD-3990-7F48-8E04-F9F36F90E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6672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6B54-98C8-4C4B-8FCF-3B305AA2783D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87DD-3990-7F48-8E04-F9F36F90E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4903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6B54-98C8-4C4B-8FCF-3B305AA2783D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87DD-3990-7F48-8E04-F9F36F90E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422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6B54-98C8-4C4B-8FCF-3B305AA2783D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87DD-3990-7F48-8E04-F9F36F90E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680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D76B54-98C8-4C4B-8FCF-3B305AA2783D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3F87DD-3990-7F48-8E04-F9F36F90E7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2092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a perche commune, Perca fluviatilis">
            <a:extLst>
              <a:ext uri="{FF2B5EF4-FFF2-40B4-BE49-F238E27FC236}">
                <a16:creationId xmlns:a16="http://schemas.microsoft.com/office/drawing/2014/main" id="{9C9C862E-510E-7BFA-E6D8-0296FF56B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29000" cy="250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crevisse à pattes rouges">
            <a:extLst>
              <a:ext uri="{FF2B5EF4-FFF2-40B4-BE49-F238E27FC236}">
                <a16:creationId xmlns:a16="http://schemas.microsoft.com/office/drawing/2014/main" id="{B1166C2C-82FF-F747-3649-D331F94B7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73400"/>
            <a:ext cx="3429000" cy="18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2BB53A2-7E4D-28A8-ABBA-5FA688AC1C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120" t="10309" r="44557" b="43926"/>
          <a:stretch>
            <a:fillRect/>
          </a:stretch>
        </p:blipFill>
        <p:spPr>
          <a:xfrm>
            <a:off x="3429000" y="0"/>
            <a:ext cx="3428998" cy="25717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AE174DB-988B-0CD3-9F96-5235B2A187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0001" t="4800" r="4052" b="22446"/>
          <a:stretch>
            <a:fillRect/>
          </a:stretch>
        </p:blipFill>
        <p:spPr>
          <a:xfrm>
            <a:off x="3428997" y="2508250"/>
            <a:ext cx="3429000" cy="250825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B281930-41ED-06C5-DDC1-BED31ECEA15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280" t="8983" r="10675" b="12934"/>
          <a:stretch>
            <a:fillRect/>
          </a:stretch>
        </p:blipFill>
        <p:spPr>
          <a:xfrm>
            <a:off x="0" y="5016500"/>
            <a:ext cx="3428997" cy="250825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16EA454-E08D-A7CC-6E75-615E88F1C99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9281" r="11166" b="34980"/>
          <a:stretch>
            <a:fillRect/>
          </a:stretch>
        </p:blipFill>
        <p:spPr>
          <a:xfrm>
            <a:off x="3529850" y="5542724"/>
            <a:ext cx="3227295" cy="198202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E79DE0F-DA02-29A0-6E0E-3B46BCE9831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1568" t="25250" b="23370"/>
          <a:stretch>
            <a:fillRect/>
          </a:stretch>
        </p:blipFill>
        <p:spPr>
          <a:xfrm>
            <a:off x="0" y="7923972"/>
            <a:ext cx="4007224" cy="198202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3123F25-A3F7-BBC6-C2A3-7C60DF3F27A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9543" t="10378" r="21892" b="29666"/>
          <a:stretch>
            <a:fillRect/>
          </a:stretch>
        </p:blipFill>
        <p:spPr>
          <a:xfrm>
            <a:off x="3428997" y="7524751"/>
            <a:ext cx="3429003" cy="2381249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18F93C0-737A-019A-E836-361A4CC681CB}"/>
              </a:ext>
            </a:extLst>
          </p:cNvPr>
          <p:cNvSpPr txBox="1"/>
          <p:nvPr/>
        </p:nvSpPr>
        <p:spPr>
          <a:xfrm>
            <a:off x="233082" y="197224"/>
            <a:ext cx="2922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  <a:latin typeface="Avenir Book" panose="02000503020000020003" pitchFamily="2" charset="0"/>
              </a:rPr>
              <a:t>La perche fluviatile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CDBE9A6-BC5A-EFEB-A7C9-B44DC45A5514}"/>
              </a:ext>
            </a:extLst>
          </p:cNvPr>
          <p:cNvSpPr txBox="1"/>
          <p:nvPr/>
        </p:nvSpPr>
        <p:spPr>
          <a:xfrm>
            <a:off x="5396750" y="63499"/>
            <a:ext cx="2922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  <a:latin typeface="Avenir Book" panose="02000503020000020003" pitchFamily="2" charset="0"/>
              </a:rPr>
              <a:t>Le pigeon </a:t>
            </a:r>
          </a:p>
          <a:p>
            <a:r>
              <a:rPr lang="fr-FR" sz="2000" dirty="0">
                <a:solidFill>
                  <a:schemeClr val="bg1"/>
                </a:solidFill>
                <a:latin typeface="Avenir Book" panose="02000503020000020003" pitchFamily="2" charset="0"/>
              </a:rPr>
              <a:t>biset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86170D7-170A-2F75-2005-0D82558A5D2B}"/>
              </a:ext>
            </a:extLst>
          </p:cNvPr>
          <p:cNvSpPr txBox="1"/>
          <p:nvPr/>
        </p:nvSpPr>
        <p:spPr>
          <a:xfrm>
            <a:off x="100854" y="2652029"/>
            <a:ext cx="3428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venir Book" panose="02000503020000020003" pitchFamily="2" charset="0"/>
              </a:rPr>
              <a:t>L’écrevisse à pieds rouges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AC93650-A285-6F6E-0E55-2FA04BFF7338}"/>
              </a:ext>
            </a:extLst>
          </p:cNvPr>
          <p:cNvSpPr txBox="1"/>
          <p:nvPr/>
        </p:nvSpPr>
        <p:spPr>
          <a:xfrm>
            <a:off x="3428996" y="2473680"/>
            <a:ext cx="2922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  <a:latin typeface="Avenir Book" panose="02000503020000020003" pitchFamily="2" charset="0"/>
              </a:rPr>
              <a:t>Le chimpanzé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2007B55-3D17-4643-F528-33A1008306C1}"/>
              </a:ext>
            </a:extLst>
          </p:cNvPr>
          <p:cNvSpPr txBox="1"/>
          <p:nvPr/>
        </p:nvSpPr>
        <p:spPr>
          <a:xfrm>
            <a:off x="912157" y="7047806"/>
            <a:ext cx="2922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venir Book" panose="02000503020000020003" pitchFamily="2" charset="0"/>
              </a:rPr>
              <a:t>La pipistrelle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0DED563-3B06-3209-AAE5-E6C6600A0BD1}"/>
              </a:ext>
            </a:extLst>
          </p:cNvPr>
          <p:cNvSpPr txBox="1"/>
          <p:nvPr/>
        </p:nvSpPr>
        <p:spPr>
          <a:xfrm>
            <a:off x="253252" y="7606601"/>
            <a:ext cx="2922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venir Book" panose="02000503020000020003" pitchFamily="2" charset="0"/>
              </a:rPr>
              <a:t>La coccinelle à 7 points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0095567-A02C-F0B0-318D-320E9740821E}"/>
              </a:ext>
            </a:extLst>
          </p:cNvPr>
          <p:cNvSpPr txBox="1"/>
          <p:nvPr/>
        </p:nvSpPr>
        <p:spPr>
          <a:xfrm>
            <a:off x="3834651" y="5181985"/>
            <a:ext cx="2922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venir Book" panose="02000503020000020003" pitchFamily="2" charset="0"/>
              </a:rPr>
              <a:t>Le Petit Gris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97BCB57-118D-BDBD-FA27-A9F5DCE1F402}"/>
              </a:ext>
            </a:extLst>
          </p:cNvPr>
          <p:cNvSpPr txBox="1"/>
          <p:nvPr/>
        </p:nvSpPr>
        <p:spPr>
          <a:xfrm>
            <a:off x="3682250" y="8914986"/>
            <a:ext cx="2922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venir Book" panose="02000503020000020003" pitchFamily="2" charset="0"/>
              </a:rPr>
              <a:t>L’Homme moderne</a:t>
            </a:r>
          </a:p>
        </p:txBody>
      </p:sp>
    </p:spTree>
    <p:extLst>
      <p:ext uri="{BB962C8B-B14F-4D97-AF65-F5344CB8AC3E}">
        <p14:creationId xmlns:p14="http://schemas.microsoft.com/office/powerpoint/2010/main" val="9911960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</TotalTime>
  <Words>24</Words>
  <Application>Microsoft Macintosh PowerPoint</Application>
  <PresentationFormat>Format A4 (210 x 297 mm)</PresentationFormat>
  <Paragraphs>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Avenir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Florence Richard</dc:creator>
  <cp:lastModifiedBy>Florence Richard</cp:lastModifiedBy>
  <cp:revision>2</cp:revision>
  <cp:lastPrinted>2026-03-25T11:42:28Z</cp:lastPrinted>
  <dcterms:created xsi:type="dcterms:W3CDTF">2026-03-25T11:10:11Z</dcterms:created>
  <dcterms:modified xsi:type="dcterms:W3CDTF">2026-03-25T13:23:47Z</dcterms:modified>
</cp:coreProperties>
</file>