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49"/>
  </p:normalViewPr>
  <p:slideViewPr>
    <p:cSldViewPr snapToGrid="0">
      <p:cViewPr varScale="1">
        <p:scale>
          <a:sx n="102" d="100"/>
          <a:sy n="102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2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6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4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0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8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6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96B0D2-AE43-9741-AAFD-66256129A063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DF4F7-6551-0A4D-B85F-BCDB5A3B4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1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rton, Boîte d’expédition, Livraison de colis, Emballages&#10;&#10;Le contenu généré par l’IA peut être incorrect.">
            <a:extLst>
              <a:ext uri="{FF2B5EF4-FFF2-40B4-BE49-F238E27FC236}">
                <a16:creationId xmlns:a16="http://schemas.microsoft.com/office/drawing/2014/main" id="{CA57090D-23A2-1E99-3232-51DC7960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71" r="14552"/>
          <a:stretch>
            <a:fillRect/>
          </a:stretch>
        </p:blipFill>
        <p:spPr>
          <a:xfrm>
            <a:off x="4702181" y="1232315"/>
            <a:ext cx="5195010" cy="4680000"/>
          </a:xfrm>
          <a:prstGeom prst="rect">
            <a:avLst/>
          </a:prstGeom>
        </p:spPr>
      </p:pic>
      <p:pic>
        <p:nvPicPr>
          <p:cNvPr id="2" name="Image 1" descr="Une image contenant jouet&#10;&#10;Le contenu généré par l’IA peut être incorrect.">
            <a:extLst>
              <a:ext uri="{FF2B5EF4-FFF2-40B4-BE49-F238E27FC236}">
                <a16:creationId xmlns:a16="http://schemas.microsoft.com/office/drawing/2014/main" id="{221C0859-21A9-5D10-15A5-2D623916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8" y="1043204"/>
            <a:ext cx="4351053" cy="50582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794A8C-9B21-5214-C983-EAA5113040F6}"/>
              </a:ext>
            </a:extLst>
          </p:cNvPr>
          <p:cNvSpPr txBox="1"/>
          <p:nvPr/>
        </p:nvSpPr>
        <p:spPr>
          <a:xfrm>
            <a:off x="5461347" y="4157989"/>
            <a:ext cx="2492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venir Book" panose="02000503020000020003" pitchFamily="2" charset="0"/>
              </a:rPr>
              <a:t>Cœur</a:t>
            </a:r>
          </a:p>
          <a:p>
            <a:endParaRPr lang="fr-FR" sz="5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5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hapeau, illustration, art&#10;&#10;Le contenu généré par l’IA peut être incorrect.">
            <a:extLst>
              <a:ext uri="{FF2B5EF4-FFF2-40B4-BE49-F238E27FC236}">
                <a16:creationId xmlns:a16="http://schemas.microsoft.com/office/drawing/2014/main" id="{B30429B7-8305-70C4-6C51-5342C78B41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85" b="2932"/>
          <a:stretch>
            <a:fillRect/>
          </a:stretch>
        </p:blipFill>
        <p:spPr>
          <a:xfrm>
            <a:off x="679621" y="729000"/>
            <a:ext cx="8089855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C369D1-4677-C8B6-16F8-FB7DCB60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87"/>
            <a:ext cx="4249761" cy="29988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C307D8-68CE-D3D7-FD77-F02E1278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22" y="0"/>
            <a:ext cx="4891000" cy="28127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67E755-4F54-7EBF-C0C5-3959266A3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78" y="2329623"/>
            <a:ext cx="3764696" cy="3978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D1E5F-E7D8-F0F6-3F6E-93003A044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299" y="2453311"/>
            <a:ext cx="2394924" cy="3438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2DE5B5-5B94-4A2E-26A8-694EA87BE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27" y="2263363"/>
            <a:ext cx="2246114" cy="39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3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</Words>
  <Application>Microsoft Macintosh PowerPoint</Application>
  <PresentationFormat>Format A4 (210 x 297 mm)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Avenir Book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Richard</dc:creator>
  <cp:lastModifiedBy>Florence Richard</cp:lastModifiedBy>
  <cp:revision>6</cp:revision>
  <cp:lastPrinted>2026-03-27T13:27:33Z</cp:lastPrinted>
  <dcterms:created xsi:type="dcterms:W3CDTF">2026-03-13T15:54:53Z</dcterms:created>
  <dcterms:modified xsi:type="dcterms:W3CDTF">2026-03-27T16:32:54Z</dcterms:modified>
</cp:coreProperties>
</file>