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17" autoAdjust="0"/>
    <p:restoredTop sz="94660"/>
  </p:normalViewPr>
  <p:slideViewPr>
    <p:cSldViewPr snapToGrid="0">
      <p:cViewPr varScale="1">
        <p:scale>
          <a:sx n="96" d="100"/>
          <a:sy n="96" d="100"/>
        </p:scale>
        <p:origin x="52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B3BCE-3DF4-4810-A4D4-6E4DDDDE2ACA}" type="datetimeFigureOut">
              <a:rPr lang="fr-BE" smtClean="0"/>
              <a:t>21/10/25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37B7-4C7F-4FD3-AA21-4BD33B74ABF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78518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B3BCE-3DF4-4810-A4D4-6E4DDDDE2ACA}" type="datetimeFigureOut">
              <a:rPr lang="fr-BE" smtClean="0"/>
              <a:t>21/10/25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37B7-4C7F-4FD3-AA21-4BD33B74ABF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32059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B3BCE-3DF4-4810-A4D4-6E4DDDDE2ACA}" type="datetimeFigureOut">
              <a:rPr lang="fr-BE" smtClean="0"/>
              <a:t>21/10/25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37B7-4C7F-4FD3-AA21-4BD33B74ABF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25307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B3BCE-3DF4-4810-A4D4-6E4DDDDE2ACA}" type="datetimeFigureOut">
              <a:rPr lang="fr-BE" smtClean="0"/>
              <a:t>21/10/25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37B7-4C7F-4FD3-AA21-4BD33B74ABF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59831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B3BCE-3DF4-4810-A4D4-6E4DDDDE2ACA}" type="datetimeFigureOut">
              <a:rPr lang="fr-BE" smtClean="0"/>
              <a:t>21/10/25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37B7-4C7F-4FD3-AA21-4BD33B74ABF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62593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B3BCE-3DF4-4810-A4D4-6E4DDDDE2ACA}" type="datetimeFigureOut">
              <a:rPr lang="fr-BE" smtClean="0"/>
              <a:t>21/10/25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37B7-4C7F-4FD3-AA21-4BD33B74ABF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09115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B3BCE-3DF4-4810-A4D4-6E4DDDDE2ACA}" type="datetimeFigureOut">
              <a:rPr lang="fr-BE" smtClean="0"/>
              <a:t>21/10/25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37B7-4C7F-4FD3-AA21-4BD33B74ABF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73336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B3BCE-3DF4-4810-A4D4-6E4DDDDE2ACA}" type="datetimeFigureOut">
              <a:rPr lang="fr-BE" smtClean="0"/>
              <a:t>21/10/25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37B7-4C7F-4FD3-AA21-4BD33B74ABF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63731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B3BCE-3DF4-4810-A4D4-6E4DDDDE2ACA}" type="datetimeFigureOut">
              <a:rPr lang="fr-BE" smtClean="0"/>
              <a:t>21/10/25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37B7-4C7F-4FD3-AA21-4BD33B74ABF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03972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B3BCE-3DF4-4810-A4D4-6E4DDDDE2ACA}" type="datetimeFigureOut">
              <a:rPr lang="fr-BE" smtClean="0"/>
              <a:t>21/10/25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37B7-4C7F-4FD3-AA21-4BD33B74ABF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277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B3BCE-3DF4-4810-A4D4-6E4DDDDE2ACA}" type="datetimeFigureOut">
              <a:rPr lang="fr-BE" smtClean="0"/>
              <a:t>21/10/25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37B7-4C7F-4FD3-AA21-4BD33B74ABF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85198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B3BCE-3DF4-4810-A4D4-6E4DDDDE2ACA}" type="datetimeFigureOut">
              <a:rPr lang="fr-BE" smtClean="0"/>
              <a:t>21/10/25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A37B7-4C7F-4FD3-AA21-4BD33B74ABF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69854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61460056-A9B5-46B8-02B0-796C1DB8B9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16" t="25631" r="67160" b="64661"/>
          <a:stretch/>
        </p:blipFill>
        <p:spPr>
          <a:xfrm>
            <a:off x="463272" y="378156"/>
            <a:ext cx="8979453" cy="178163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7625F46-CE46-2C54-6D07-46A74C0AAB8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2577"/>
          <a:stretch>
            <a:fillRect/>
          </a:stretch>
        </p:blipFill>
        <p:spPr>
          <a:xfrm>
            <a:off x="93339" y="2308928"/>
            <a:ext cx="6896924" cy="1984467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B1075977-595D-45D8-228A-40DD22FF0A7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02520" y="4494357"/>
            <a:ext cx="2293438" cy="1783234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0F4CFCFD-E914-9C47-9AFB-5B6F0135D5C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67232"/>
          <a:stretch>
            <a:fillRect/>
          </a:stretch>
        </p:blipFill>
        <p:spPr>
          <a:xfrm>
            <a:off x="2633473" y="4416552"/>
            <a:ext cx="2134708" cy="193884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B8D19BCC-568A-94DE-7F9B-1B494761C20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65469"/>
          <a:stretch>
            <a:fillRect/>
          </a:stretch>
        </p:blipFill>
        <p:spPr>
          <a:xfrm>
            <a:off x="4952999" y="4416552"/>
            <a:ext cx="2249521" cy="1938844"/>
          </a:xfrm>
          <a:prstGeom prst="rect">
            <a:avLst/>
          </a:prstGeom>
        </p:spPr>
      </p:pic>
      <p:pic>
        <p:nvPicPr>
          <p:cNvPr id="8" name="Image 7" descr="Une image contenant symbole, logo&#10;&#10;Le contenu généré par l’IA peut être incorrect.">
            <a:extLst>
              <a:ext uri="{FF2B5EF4-FFF2-40B4-BE49-F238E27FC236}">
                <a16:creationId xmlns:a16="http://schemas.microsoft.com/office/drawing/2014/main" id="{ABC75B4D-31B3-74E9-E032-4D155A0AE1E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15" t="16791" r="16987" b="16141"/>
          <a:stretch>
            <a:fillRect/>
          </a:stretch>
        </p:blipFill>
        <p:spPr>
          <a:xfrm>
            <a:off x="340035" y="4710940"/>
            <a:ext cx="1963134" cy="1518665"/>
          </a:xfrm>
          <a:prstGeom prst="ellipse">
            <a:avLst/>
          </a:prstGeom>
        </p:spPr>
      </p:pic>
      <p:pic>
        <p:nvPicPr>
          <p:cNvPr id="9" name="Image 8" descr="Une image contenant croquis, conception&#10;&#10;Le contenu généré par l’IA peut être incorrect.">
            <a:extLst>
              <a:ext uri="{FF2B5EF4-FFF2-40B4-BE49-F238E27FC236}">
                <a16:creationId xmlns:a16="http://schemas.microsoft.com/office/drawing/2014/main" id="{9C104335-0F88-9D89-CB6B-3F306AA857A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8" t="16989" r="20406" b="24924"/>
          <a:stretch>
            <a:fillRect/>
          </a:stretch>
        </p:blipFill>
        <p:spPr>
          <a:xfrm>
            <a:off x="7574520" y="2670510"/>
            <a:ext cx="1785201" cy="1318433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678182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B7F4F847-F9D2-0D6C-A200-80206AD29EE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4115" t="22929"/>
          <a:stretch/>
        </p:blipFill>
        <p:spPr>
          <a:xfrm>
            <a:off x="279625" y="2951026"/>
            <a:ext cx="4367633" cy="2049316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9C1D8FB8-0C08-6EAA-0443-4654930210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4576" b="13238"/>
          <a:stretch/>
        </p:blipFill>
        <p:spPr>
          <a:xfrm>
            <a:off x="363221" y="87206"/>
            <a:ext cx="8832758" cy="2559025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EB083291-C5AD-C8C9-9B9A-B20276A4E55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30853" y="2895820"/>
            <a:ext cx="2060627" cy="1832769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38FBBC91-7A4D-10BE-933A-94946477899E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08151" y="2895820"/>
            <a:ext cx="2771156" cy="1921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4162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229</TotalTime>
  <Words>0</Words>
  <Application>Microsoft Macintosh PowerPoint</Application>
  <PresentationFormat>Format A4 (210 x 297 mm)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 PAQUAY</dc:creator>
  <cp:lastModifiedBy>Florence Richard</cp:lastModifiedBy>
  <cp:revision>4</cp:revision>
  <cp:lastPrinted>2025-10-21T10:04:28Z</cp:lastPrinted>
  <dcterms:created xsi:type="dcterms:W3CDTF">2023-03-14T11:07:37Z</dcterms:created>
  <dcterms:modified xsi:type="dcterms:W3CDTF">2025-10-21T10:04:54Z</dcterms:modified>
</cp:coreProperties>
</file>