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57"/>
  </p:normalViewPr>
  <p:slideViewPr>
    <p:cSldViewPr snapToGrid="0">
      <p:cViewPr varScale="1">
        <p:scale>
          <a:sx n="102" d="100"/>
          <a:sy n="102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26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56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26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73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33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63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92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38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24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88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4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2DF0A2-B3C1-8744-81CF-A27DCC6C0EB5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F103C3-19AB-A245-AD14-ACC07EB4D1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72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18C0341-0F57-CDF2-B3E7-7C8F738B1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02482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1358785084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84654879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844555929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855993299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30916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84110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780432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370E32E6-4754-08B8-9986-0814FA190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6" y="42744"/>
            <a:ext cx="1899781" cy="18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ACF89D-2B1C-6B8F-9FA1-5BEBE65A66FC}"/>
              </a:ext>
            </a:extLst>
          </p:cNvPr>
          <p:cNvSpPr txBox="1"/>
          <p:nvPr/>
        </p:nvSpPr>
        <p:spPr>
          <a:xfrm>
            <a:off x="240082" y="1811535"/>
            <a:ext cx="201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 brûle-parfum</a:t>
            </a:r>
          </a:p>
        </p:txBody>
      </p:sp>
      <p:pic>
        <p:nvPicPr>
          <p:cNvPr id="6" name="Image 5" descr="Une image contenant doigt, personne, ongle, main&#10;&#10;Le contenu généré par l’IA peut être incorrect.">
            <a:extLst>
              <a:ext uri="{FF2B5EF4-FFF2-40B4-BE49-F238E27FC236}">
                <a16:creationId xmlns:a16="http://schemas.microsoft.com/office/drawing/2014/main" id="{D1EA9A31-40E4-0636-3700-E76098AD6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36120" y="405381"/>
            <a:ext cx="1491990" cy="11189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CFF0EDE-D2EE-D07A-6967-368651F0CC7F}"/>
              </a:ext>
            </a:extLst>
          </p:cNvPr>
          <p:cNvSpPr txBox="1"/>
          <p:nvPr/>
        </p:nvSpPr>
        <p:spPr>
          <a:xfrm>
            <a:off x="5733266" y="1831848"/>
            <a:ext cx="201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fondre </a:t>
            </a:r>
          </a:p>
        </p:txBody>
      </p:sp>
      <p:pic>
        <p:nvPicPr>
          <p:cNvPr id="8" name="Image 7" descr="Une image contenant intérieur, mur, léger&#10;&#10;Le contenu généré par l’IA peut être incorrect.">
            <a:extLst>
              <a:ext uri="{FF2B5EF4-FFF2-40B4-BE49-F238E27FC236}">
                <a16:creationId xmlns:a16="http://schemas.microsoft.com/office/drawing/2014/main" id="{0FB4A00B-336C-7FD4-9A51-459113EA18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29" r="5942" b="19014"/>
          <a:stretch>
            <a:fillRect/>
          </a:stretch>
        </p:blipFill>
        <p:spPr>
          <a:xfrm rot="10800000">
            <a:off x="440498" y="2495355"/>
            <a:ext cx="1685795" cy="128105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1B0F0F-9921-F350-5CA2-A31B4670FB40}"/>
              </a:ext>
            </a:extLst>
          </p:cNvPr>
          <p:cNvSpPr txBox="1"/>
          <p:nvPr/>
        </p:nvSpPr>
        <p:spPr>
          <a:xfrm>
            <a:off x="92901" y="403605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une bougie éteinte </a:t>
            </a:r>
          </a:p>
        </p:txBody>
      </p:sp>
      <p:pic>
        <p:nvPicPr>
          <p:cNvPr id="11" name="Image 10" descr="Une image contenant bougie, éclairage, léger, Luminaire&#10;&#10;Le contenu généré par l’IA peut être incorrect.">
            <a:extLst>
              <a:ext uri="{FF2B5EF4-FFF2-40B4-BE49-F238E27FC236}">
                <a16:creationId xmlns:a16="http://schemas.microsoft.com/office/drawing/2014/main" id="{529ADF9F-1FDB-7D63-DB83-53B14E40C4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20" t="21224" r="18789" b="15257"/>
          <a:stretch>
            <a:fillRect/>
          </a:stretch>
        </p:blipFill>
        <p:spPr>
          <a:xfrm rot="10800000">
            <a:off x="2889857" y="2495354"/>
            <a:ext cx="1685795" cy="128105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4E081EC-5A55-F545-6E0D-7CBF90A69AED}"/>
              </a:ext>
            </a:extLst>
          </p:cNvPr>
          <p:cNvSpPr txBox="1"/>
          <p:nvPr/>
        </p:nvSpPr>
        <p:spPr>
          <a:xfrm>
            <a:off x="2550090" y="403605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une bougie allumée </a:t>
            </a:r>
          </a:p>
        </p:txBody>
      </p:sp>
      <p:pic>
        <p:nvPicPr>
          <p:cNvPr id="14" name="Image 13" descr="Une image contenant mur, intérieur, tasse en carton, tasse&#10;&#10;Le contenu généré par l’IA peut être incorrect.">
            <a:extLst>
              <a:ext uri="{FF2B5EF4-FFF2-40B4-BE49-F238E27FC236}">
                <a16:creationId xmlns:a16="http://schemas.microsoft.com/office/drawing/2014/main" id="{F427372D-0D30-0656-E08F-2B0CEC559C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323" r="1"/>
          <a:stretch>
            <a:fillRect/>
          </a:stretch>
        </p:blipFill>
        <p:spPr>
          <a:xfrm rot="5400000">
            <a:off x="5450252" y="2608224"/>
            <a:ext cx="1463727" cy="123798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FD6749A-A6BC-DB23-707A-7D7798B721AE}"/>
              </a:ext>
            </a:extLst>
          </p:cNvPr>
          <p:cNvSpPr txBox="1"/>
          <p:nvPr/>
        </p:nvSpPr>
        <p:spPr>
          <a:xfrm>
            <a:off x="4856966" y="403605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gobelet en carton</a:t>
            </a:r>
          </a:p>
        </p:txBody>
      </p:sp>
      <p:pic>
        <p:nvPicPr>
          <p:cNvPr id="17" name="Image 16" descr="Une image contenant léger, Matière transparente, ampoule, intérieur&#10;&#10;Le contenu généré par l’IA peut être incorrect.">
            <a:extLst>
              <a:ext uri="{FF2B5EF4-FFF2-40B4-BE49-F238E27FC236}">
                <a16:creationId xmlns:a16="http://schemas.microsoft.com/office/drawing/2014/main" id="{915F3F82-4D34-E93D-C6D9-2DFF14EF1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829514" y="2675187"/>
            <a:ext cx="1463729" cy="109779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725D503-8122-C8F9-8AEF-0C726B9B40B1}"/>
              </a:ext>
            </a:extLst>
          </p:cNvPr>
          <p:cNvSpPr txBox="1"/>
          <p:nvPr/>
        </p:nvSpPr>
        <p:spPr>
          <a:xfrm>
            <a:off x="7312067" y="4032925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gobelet en plastique</a:t>
            </a:r>
          </a:p>
        </p:txBody>
      </p:sp>
      <p:pic>
        <p:nvPicPr>
          <p:cNvPr id="20" name="Image 19" descr="Une image contenant Minéral&#10;&#10;Le contenu généré par l’IA peut être incorrect.">
            <a:extLst>
              <a:ext uri="{FF2B5EF4-FFF2-40B4-BE49-F238E27FC236}">
                <a16:creationId xmlns:a16="http://schemas.microsoft.com/office/drawing/2014/main" id="{58FC4F16-F635-9541-3A72-B1CD38EC6A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653" r="11855"/>
          <a:stretch>
            <a:fillRect/>
          </a:stretch>
        </p:blipFill>
        <p:spPr>
          <a:xfrm rot="10800000">
            <a:off x="2982758" y="188931"/>
            <a:ext cx="1499992" cy="155189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B2FE853-C18D-2710-5D8A-5B8C72FBAC2A}"/>
              </a:ext>
            </a:extLst>
          </p:cNvPr>
          <p:cNvSpPr txBox="1"/>
          <p:nvPr/>
        </p:nvSpPr>
        <p:spPr>
          <a:xfrm>
            <a:off x="2407605" y="1832199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glaçon</a:t>
            </a:r>
          </a:p>
        </p:txBody>
      </p:sp>
      <p:pic>
        <p:nvPicPr>
          <p:cNvPr id="23" name="Image 22" descr="Une image contenant intérieur, sol, céramique&#10;&#10;Le contenu généré par l’IA peut être incorrect.">
            <a:extLst>
              <a:ext uri="{FF2B5EF4-FFF2-40B4-BE49-F238E27FC236}">
                <a16:creationId xmlns:a16="http://schemas.microsoft.com/office/drawing/2014/main" id="{F059D6AF-B079-7F8F-1AAB-CD1B9687FD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164" t="24955" r="16854" b="10099"/>
          <a:stretch>
            <a:fillRect/>
          </a:stretch>
        </p:blipFill>
        <p:spPr>
          <a:xfrm>
            <a:off x="7749434" y="379923"/>
            <a:ext cx="1775564" cy="13309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EC7FBC2-7626-3D41-7DF0-7C77FC8F2BEF}"/>
              </a:ext>
            </a:extLst>
          </p:cNvPr>
          <p:cNvSpPr txBox="1"/>
          <p:nvPr/>
        </p:nvSpPr>
        <p:spPr>
          <a:xfrm>
            <a:off x="7819633" y="1855324"/>
            <a:ext cx="201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fondu, a fondu </a:t>
            </a:r>
          </a:p>
        </p:txBody>
      </p:sp>
      <p:pic>
        <p:nvPicPr>
          <p:cNvPr id="26" name="Image 25" descr="Une image contenant intérieur, léger&#10;&#10;Le contenu généré par l’IA peut être incorrect.">
            <a:extLst>
              <a:ext uri="{FF2B5EF4-FFF2-40B4-BE49-F238E27FC236}">
                <a16:creationId xmlns:a16="http://schemas.microsoft.com/office/drawing/2014/main" id="{4D14B4FA-8687-DCB6-1555-1580D12B9E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387177" y="4734462"/>
            <a:ext cx="1792436" cy="134432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B86B9D2-74CB-2D62-7A51-1BF5A63233BC}"/>
              </a:ext>
            </a:extLst>
          </p:cNvPr>
          <p:cNvSpPr txBox="1"/>
          <p:nvPr/>
        </p:nvSpPr>
        <p:spPr>
          <a:xfrm>
            <a:off x="0" y="629911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 ravier en aluminium </a:t>
            </a:r>
          </a:p>
        </p:txBody>
      </p:sp>
      <p:pic>
        <p:nvPicPr>
          <p:cNvPr id="29" name="Image 28" descr="Une image contenant léger, argent, cercle, mur&#10;&#10;Le contenu généré par l’IA peut être incorrect.">
            <a:extLst>
              <a:ext uri="{FF2B5EF4-FFF2-40B4-BE49-F238E27FC236}">
                <a16:creationId xmlns:a16="http://schemas.microsoft.com/office/drawing/2014/main" id="{3B721D8E-A077-24CC-81DD-7D19FA10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2783214" y="4734462"/>
            <a:ext cx="1792438" cy="134432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8A271BC-F5DF-0962-077A-A784CA8C423A}"/>
              </a:ext>
            </a:extLst>
          </p:cNvPr>
          <p:cNvSpPr txBox="1"/>
          <p:nvPr/>
        </p:nvSpPr>
        <p:spPr>
          <a:xfrm>
            <a:off x="2354283" y="6272590"/>
            <a:ext cx="265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Une coupelle en aluminium </a:t>
            </a:r>
          </a:p>
        </p:txBody>
      </p:sp>
      <p:pic>
        <p:nvPicPr>
          <p:cNvPr id="32" name="Image 31" descr="Une image contenant Matière transparente, Transparence, bouteille, intérieur&#10;&#10;Le contenu généré par l’IA peut être incorrect.">
            <a:extLst>
              <a:ext uri="{FF2B5EF4-FFF2-40B4-BE49-F238E27FC236}">
                <a16:creationId xmlns:a16="http://schemas.microsoft.com/office/drawing/2014/main" id="{815AC06E-8481-D836-0C30-21602688C5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5285897" y="4743564"/>
            <a:ext cx="1792435" cy="1344327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50355A10-A1E3-BF04-93DB-6FA95454C1FA}"/>
              </a:ext>
            </a:extLst>
          </p:cNvPr>
          <p:cNvSpPr txBox="1"/>
          <p:nvPr/>
        </p:nvSpPr>
        <p:spPr>
          <a:xfrm>
            <a:off x="4804992" y="629911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récipient en verre</a:t>
            </a:r>
          </a:p>
        </p:txBody>
      </p:sp>
      <p:pic>
        <p:nvPicPr>
          <p:cNvPr id="35" name="Image 34" descr="Une image contenant vaisselle, céramique, Saladier, intérieur&#10;&#10;Le contenu généré par l’IA peut être incorrect.">
            <a:extLst>
              <a:ext uri="{FF2B5EF4-FFF2-40B4-BE49-F238E27FC236}">
                <a16:creationId xmlns:a16="http://schemas.microsoft.com/office/drawing/2014/main" id="{1EB0DB19-D760-47F6-16CB-B624B8D083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7681934" y="4743564"/>
            <a:ext cx="1792437" cy="1344328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7F92255-0BFE-8CFC-F60E-B86D8248914A}"/>
              </a:ext>
            </a:extLst>
          </p:cNvPr>
          <p:cNvSpPr txBox="1"/>
          <p:nvPr/>
        </p:nvSpPr>
        <p:spPr>
          <a:xfrm>
            <a:off x="7355496" y="6303669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ravier en bambou</a:t>
            </a:r>
          </a:p>
        </p:txBody>
      </p:sp>
    </p:spTree>
    <p:extLst>
      <p:ext uri="{BB962C8B-B14F-4D97-AF65-F5344CB8AC3E}">
        <p14:creationId xmlns:p14="http://schemas.microsoft.com/office/powerpoint/2010/main" val="686353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514BE-1E23-342C-99E4-0782A7E97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61698F-BB5F-C0E4-46E1-5242F529B17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1358785084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84654879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844555929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855993299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30916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84110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78043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54434A8-DDE6-3BF4-A065-5F12BBCE7571}"/>
              </a:ext>
            </a:extLst>
          </p:cNvPr>
          <p:cNvSpPr txBox="1"/>
          <p:nvPr/>
        </p:nvSpPr>
        <p:spPr>
          <a:xfrm>
            <a:off x="43318" y="1772769"/>
            <a:ext cx="2410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 ravier en plastique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1F0CF1-B87C-CBE9-D107-93C92DCC1A7D}"/>
              </a:ext>
            </a:extLst>
          </p:cNvPr>
          <p:cNvSpPr txBox="1"/>
          <p:nvPr/>
        </p:nvSpPr>
        <p:spPr>
          <a:xfrm>
            <a:off x="4804992" y="1696038"/>
            <a:ext cx="274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ravier en plastique </a:t>
            </a:r>
          </a:p>
          <a:p>
            <a:pPr algn="ctr"/>
            <a:r>
              <a:rPr lang="fr-FR" sz="1600" dirty="0">
                <a:latin typeface="Century Gothic" panose="020B0502020202020204" pitchFamily="34" charset="0"/>
              </a:rPr>
              <a:t>et son couvercle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26ED8B-74C0-33D5-EAAA-186B3CC8352A}"/>
              </a:ext>
            </a:extLst>
          </p:cNvPr>
          <p:cNvSpPr txBox="1"/>
          <p:nvPr/>
        </p:nvSpPr>
        <p:spPr>
          <a:xfrm>
            <a:off x="556364" y="4022679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une main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9D86CD-6741-BED7-6078-B9C96865337F}"/>
              </a:ext>
            </a:extLst>
          </p:cNvPr>
          <p:cNvSpPr txBox="1"/>
          <p:nvPr/>
        </p:nvSpPr>
        <p:spPr>
          <a:xfrm>
            <a:off x="2550090" y="403605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une pelote de laine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1B168F3-5EDA-30CE-6045-3CBBCA679FA5}"/>
              </a:ext>
            </a:extLst>
          </p:cNvPr>
          <p:cNvSpPr txBox="1"/>
          <p:nvPr/>
        </p:nvSpPr>
        <p:spPr>
          <a:xfrm>
            <a:off x="4856966" y="403605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une bouilloire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DC16230-F05F-602F-159D-30A1614D3DAC}"/>
              </a:ext>
            </a:extLst>
          </p:cNvPr>
          <p:cNvSpPr txBox="1"/>
          <p:nvPr/>
        </p:nvSpPr>
        <p:spPr>
          <a:xfrm>
            <a:off x="-100208" y="629911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marteau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F8747A-F660-5214-F1FA-8C507AE8B951}"/>
              </a:ext>
            </a:extLst>
          </p:cNvPr>
          <p:cNvSpPr txBox="1"/>
          <p:nvPr/>
        </p:nvSpPr>
        <p:spPr>
          <a:xfrm>
            <a:off x="7299020" y="1827430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ravier en carton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93B7CB7-D8D6-DD9E-759E-1B70C892B943}"/>
              </a:ext>
            </a:extLst>
          </p:cNvPr>
          <p:cNvSpPr txBox="1"/>
          <p:nvPr/>
        </p:nvSpPr>
        <p:spPr>
          <a:xfrm>
            <a:off x="3056352" y="6317325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 essuie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B6F3380-3AD5-5545-A4B1-7CEF9E8E416B}"/>
              </a:ext>
            </a:extLst>
          </p:cNvPr>
          <p:cNvSpPr txBox="1"/>
          <p:nvPr/>
        </p:nvSpPr>
        <p:spPr>
          <a:xfrm>
            <a:off x="4802168" y="6308221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ventilateur</a:t>
            </a:r>
          </a:p>
        </p:txBody>
      </p:sp>
      <p:pic>
        <p:nvPicPr>
          <p:cNvPr id="10" name="Image 9" descr="Une image contenant voiture&#10;&#10;Le contenu généré par l’IA peut être incorrect.">
            <a:extLst>
              <a:ext uri="{FF2B5EF4-FFF2-40B4-BE49-F238E27FC236}">
                <a16:creationId xmlns:a16="http://schemas.microsoft.com/office/drawing/2014/main" id="{668B790E-C934-ECC0-EF2B-4CA63165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29850" y="197453"/>
            <a:ext cx="1837151" cy="1377863"/>
          </a:xfrm>
          <a:prstGeom prst="rect">
            <a:avLst/>
          </a:prstGeom>
        </p:spPr>
      </p:pic>
      <p:pic>
        <p:nvPicPr>
          <p:cNvPr id="16" name="Image 15" descr="Une image contenant intérieur, tanner, Beige, mur&#10;&#10;Le contenu généré par l’IA peut être incorrect.">
            <a:extLst>
              <a:ext uri="{FF2B5EF4-FFF2-40B4-BE49-F238E27FC236}">
                <a16:creationId xmlns:a16="http://schemas.microsoft.com/office/drawing/2014/main" id="{BB8D28F6-F4C0-1998-72B7-DE2E559E0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677845" y="241579"/>
            <a:ext cx="1837150" cy="1377863"/>
          </a:xfrm>
          <a:prstGeom prst="rect">
            <a:avLst/>
          </a:prstGeom>
        </p:spPr>
      </p:pic>
      <p:pic>
        <p:nvPicPr>
          <p:cNvPr id="22" name="Image 21" descr="Une image contenant Transparence, boîte, plastique, intérieur&#10;&#10;Le contenu généré par l’IA peut être incorrect.">
            <a:extLst>
              <a:ext uri="{FF2B5EF4-FFF2-40B4-BE49-F238E27FC236}">
                <a16:creationId xmlns:a16="http://schemas.microsoft.com/office/drawing/2014/main" id="{D40CC11E-1687-5001-019A-CC8490513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263539" y="246348"/>
            <a:ext cx="1837151" cy="137786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6130CB8-21AF-7F40-D873-943644EA752E}"/>
              </a:ext>
            </a:extLst>
          </p:cNvPr>
          <p:cNvSpPr txBox="1"/>
          <p:nvPr/>
        </p:nvSpPr>
        <p:spPr>
          <a:xfrm>
            <a:off x="7305599" y="4038104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radiateur</a:t>
            </a:r>
          </a:p>
        </p:txBody>
      </p:sp>
      <p:pic>
        <p:nvPicPr>
          <p:cNvPr id="31" name="Image 30" descr="Une image contenant intérieur, conteneur&#10;&#10;Le contenu généré par l’IA peut être incorrect.">
            <a:extLst>
              <a:ext uri="{FF2B5EF4-FFF2-40B4-BE49-F238E27FC236}">
                <a16:creationId xmlns:a16="http://schemas.microsoft.com/office/drawing/2014/main" id="{B467F22F-1CCF-4266-B7A3-8E81CC567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744156" y="241579"/>
            <a:ext cx="1837151" cy="1377863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4120672C-9137-E01D-6507-BF2514B2D230}"/>
              </a:ext>
            </a:extLst>
          </p:cNvPr>
          <p:cNvSpPr txBox="1"/>
          <p:nvPr/>
        </p:nvSpPr>
        <p:spPr>
          <a:xfrm>
            <a:off x="2550090" y="1772769"/>
            <a:ext cx="2410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un ravier en plastique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525A4BC-E54E-1377-74C6-5AA6D2AF7DF5}"/>
              </a:ext>
            </a:extLst>
          </p:cNvPr>
          <p:cNvSpPr txBox="1"/>
          <p:nvPr/>
        </p:nvSpPr>
        <p:spPr>
          <a:xfrm>
            <a:off x="7305599" y="6299117"/>
            <a:ext cx="265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entury Gothic" panose="020B0502020202020204" pitchFamily="34" charset="0"/>
              </a:rPr>
              <a:t>un allume-bougie</a:t>
            </a:r>
          </a:p>
        </p:txBody>
      </p:sp>
      <p:pic>
        <p:nvPicPr>
          <p:cNvPr id="39" name="Image 38" descr="Une image contenant main, doigt, personne, pouce&#10;&#10;Le contenu généré par l’IA peut être incorrect.">
            <a:extLst>
              <a:ext uri="{FF2B5EF4-FFF2-40B4-BE49-F238E27FC236}">
                <a16:creationId xmlns:a16="http://schemas.microsoft.com/office/drawing/2014/main" id="{98634B0B-DFDF-3204-15AC-737FDAEE7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94" y="2524571"/>
            <a:ext cx="2001704" cy="1334469"/>
          </a:xfrm>
          <a:prstGeom prst="rect">
            <a:avLst/>
          </a:prstGeom>
        </p:spPr>
      </p:pic>
      <p:pic>
        <p:nvPicPr>
          <p:cNvPr id="41" name="Image 40" descr="Une image contenant tissu, habits, fil, fibre textile&#10;&#10;Le contenu généré par l’IA peut être incorrect.">
            <a:extLst>
              <a:ext uri="{FF2B5EF4-FFF2-40B4-BE49-F238E27FC236}">
                <a16:creationId xmlns:a16="http://schemas.microsoft.com/office/drawing/2014/main" id="{50D388DE-EFE9-1C92-958C-2E79574CF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2819921" y="2524571"/>
            <a:ext cx="1761386" cy="1321039"/>
          </a:xfrm>
          <a:prstGeom prst="rect">
            <a:avLst/>
          </a:prstGeom>
        </p:spPr>
      </p:pic>
      <p:pic>
        <p:nvPicPr>
          <p:cNvPr id="43" name="Image 42" descr="Une image contenant Casques, Électroménager, intérieur, mur&#10;&#10;Le contenu généré par l’IA peut être incorrect.">
            <a:extLst>
              <a:ext uri="{FF2B5EF4-FFF2-40B4-BE49-F238E27FC236}">
                <a16:creationId xmlns:a16="http://schemas.microsoft.com/office/drawing/2014/main" id="{5B585862-DD77-580E-9F25-004D1C48CB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378078" y="2592104"/>
            <a:ext cx="1599201" cy="1199401"/>
          </a:xfrm>
          <a:prstGeom prst="rect">
            <a:avLst/>
          </a:prstGeom>
        </p:spPr>
      </p:pic>
      <p:pic>
        <p:nvPicPr>
          <p:cNvPr id="45" name="Image 44" descr="Une image contenant Quincaillerie, outil manuel, outil, intérieur&#10;&#10;Le contenu généré par l’IA peut être incorrect.">
            <a:extLst>
              <a:ext uri="{FF2B5EF4-FFF2-40B4-BE49-F238E27FC236}">
                <a16:creationId xmlns:a16="http://schemas.microsoft.com/office/drawing/2014/main" id="{09D57715-6763-AD6D-DC50-FB2D3EBE7E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2300" y="4823271"/>
            <a:ext cx="1812695" cy="135952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F5D7576-2FA1-18B2-42C6-9548B36141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9104" y="4823271"/>
            <a:ext cx="1567253" cy="1175440"/>
          </a:xfrm>
          <a:prstGeom prst="rect">
            <a:avLst/>
          </a:prstGeom>
        </p:spPr>
      </p:pic>
      <p:pic>
        <p:nvPicPr>
          <p:cNvPr id="4098" name="Picture 2" descr="Ventilateur de bureau portable Jsdoin Mini, puissant et léger, avec boucle USB, idéal pour les femmes et les hommes, en intérieur comme en extérieur (Blanc)">
            <a:extLst>
              <a:ext uri="{FF2B5EF4-FFF2-40B4-BE49-F238E27FC236}">
                <a16:creationId xmlns:a16="http://schemas.microsoft.com/office/drawing/2014/main" id="{2C83DA0E-CF0D-1D6C-C9A0-EF4CEB7C8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t="32907" r="-5080"/>
          <a:stretch>
            <a:fillRect/>
          </a:stretch>
        </p:blipFill>
        <p:spPr bwMode="auto">
          <a:xfrm>
            <a:off x="5759418" y="4631034"/>
            <a:ext cx="840285" cy="16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 descr="Une image contenant intérieur, bois, bois dur, blanc&#10;&#10;Le contenu généré par l’IA peut être incorrect.">
            <a:extLst>
              <a:ext uri="{FF2B5EF4-FFF2-40B4-BE49-F238E27FC236}">
                <a16:creationId xmlns:a16="http://schemas.microsoft.com/office/drawing/2014/main" id="{237613FE-756D-461A-32E1-E92089EB70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98" y="2684399"/>
            <a:ext cx="1741297" cy="1161212"/>
          </a:xfrm>
          <a:prstGeom prst="rect">
            <a:avLst/>
          </a:prstGeom>
        </p:spPr>
      </p:pic>
      <p:pic>
        <p:nvPicPr>
          <p:cNvPr id="50" name="Image 49" descr="Une image contenant outil, marteau, outil manuel, axe&#10;&#10;Le contenu généré par l’IA peut être incorrect.">
            <a:extLst>
              <a:ext uri="{FF2B5EF4-FFF2-40B4-BE49-F238E27FC236}">
                <a16:creationId xmlns:a16="http://schemas.microsoft.com/office/drawing/2014/main" id="{C7D85938-8AEE-CBAF-F69A-66ACD67C8F9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19683"/>
          <a:stretch>
            <a:fillRect/>
          </a:stretch>
        </p:blipFill>
        <p:spPr>
          <a:xfrm>
            <a:off x="635302" y="4846442"/>
            <a:ext cx="1226246" cy="131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855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76</Words>
  <Application>Microsoft Macintosh PowerPoint</Application>
  <PresentationFormat>Format A4 (210 x 297 mm)</PresentationFormat>
  <Paragraphs>25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Century Gothic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Florence Richard</cp:lastModifiedBy>
  <cp:revision>2</cp:revision>
  <cp:lastPrinted>2025-12-12T14:39:12Z</cp:lastPrinted>
  <dcterms:created xsi:type="dcterms:W3CDTF">2025-12-12T13:21:33Z</dcterms:created>
  <dcterms:modified xsi:type="dcterms:W3CDTF">2025-12-12T14:55:42Z</dcterms:modified>
</cp:coreProperties>
</file>