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/>
    <p:restoredTop sz="94619"/>
  </p:normalViewPr>
  <p:slideViewPr>
    <p:cSldViewPr snapToGrid="0">
      <p:cViewPr varScale="1">
        <p:scale>
          <a:sx n="84" d="100"/>
          <a:sy n="84" d="100"/>
        </p:scale>
        <p:origin x="9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71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31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6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04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43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99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85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7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38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00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5D5C16-9797-DB40-9FB9-4B5DE59FDE9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77FE5D-5F63-C641-B4FD-59C576714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15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97D26-E05D-452F-8111-3630865C7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6A74AC7-D42D-C3F5-0DA6-32852EFFB226}"/>
              </a:ext>
            </a:extLst>
          </p:cNvPr>
          <p:cNvCxnSpPr>
            <a:cxnSpLocks/>
          </p:cNvCxnSpPr>
          <p:nvPr/>
        </p:nvCxnSpPr>
        <p:spPr>
          <a:xfrm>
            <a:off x="4558185" y="2951768"/>
            <a:ext cx="0" cy="15891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B05E67C-2048-748D-E321-C0E2720B213A}"/>
              </a:ext>
            </a:extLst>
          </p:cNvPr>
          <p:cNvGrpSpPr/>
          <p:nvPr/>
        </p:nvGrpSpPr>
        <p:grpSpPr>
          <a:xfrm>
            <a:off x="420520" y="1179000"/>
            <a:ext cx="9064959" cy="4500000"/>
            <a:chOff x="95886" y="82387"/>
            <a:chExt cx="9064959" cy="4500000"/>
          </a:xfrm>
        </p:grpSpPr>
        <p:pic>
          <p:nvPicPr>
            <p:cNvPr id="14" name="Image 13" descr="Une image contenant appareil, thermomètre, texte&#10;&#10;Description générée automatiquement">
              <a:extLst>
                <a:ext uri="{FF2B5EF4-FFF2-40B4-BE49-F238E27FC236}">
                  <a16:creationId xmlns:a16="http://schemas.microsoft.com/office/drawing/2014/main" id="{A095212C-15CE-6C70-2208-90D70509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399" t="4196" r="19519" b="6517"/>
            <a:stretch/>
          </p:blipFill>
          <p:spPr>
            <a:xfrm>
              <a:off x="5442073" y="82387"/>
              <a:ext cx="1057331" cy="4500000"/>
            </a:xfrm>
            <a:prstGeom prst="rect">
              <a:avLst/>
            </a:prstGeom>
          </p:spPr>
        </p:pic>
        <p:pic>
          <p:nvPicPr>
            <p:cNvPr id="2" name="Image 1" descr="Une image contenant appareil, thermomètre, texte&#10;&#10;Description générée automatiquement">
              <a:extLst>
                <a:ext uri="{FF2B5EF4-FFF2-40B4-BE49-F238E27FC236}">
                  <a16:creationId xmlns:a16="http://schemas.microsoft.com/office/drawing/2014/main" id="{08B5D09F-3336-5D80-6FD9-92D3CAB9C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399" t="4196" r="19519" b="6517"/>
            <a:stretch/>
          </p:blipFill>
          <p:spPr>
            <a:xfrm>
              <a:off x="95886" y="82387"/>
              <a:ext cx="1057331" cy="4500000"/>
            </a:xfrm>
            <a:prstGeom prst="rect">
              <a:avLst/>
            </a:prstGeom>
          </p:spPr>
        </p:pic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340B4F41-F9A8-7EAF-D098-F666840CEE04}"/>
                </a:ext>
              </a:extLst>
            </p:cNvPr>
            <p:cNvCxnSpPr>
              <a:cxnSpLocks/>
            </p:cNvCxnSpPr>
            <p:nvPr/>
          </p:nvCxnSpPr>
          <p:spPr>
            <a:xfrm>
              <a:off x="592027" y="2057400"/>
              <a:ext cx="0" cy="193755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age 4" descr="Une image contenant appareil, thermomètre, texte&#10;&#10;Description générée automatiquement">
              <a:extLst>
                <a:ext uri="{FF2B5EF4-FFF2-40B4-BE49-F238E27FC236}">
                  <a16:creationId xmlns:a16="http://schemas.microsoft.com/office/drawing/2014/main" id="{11D882A1-7112-2CD1-3691-33281040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399" t="4196" r="19519" b="6517"/>
            <a:stretch/>
          </p:blipFill>
          <p:spPr>
            <a:xfrm>
              <a:off x="1438259" y="82387"/>
              <a:ext cx="1057331" cy="4500000"/>
            </a:xfrm>
            <a:prstGeom prst="rect">
              <a:avLst/>
            </a:prstGeom>
          </p:spPr>
        </p:pic>
        <p:pic>
          <p:nvPicPr>
            <p:cNvPr id="9" name="Image 8" descr="Une image contenant appareil, thermomètre, texte&#10;&#10;Description générée automatiquement">
              <a:extLst>
                <a:ext uri="{FF2B5EF4-FFF2-40B4-BE49-F238E27FC236}">
                  <a16:creationId xmlns:a16="http://schemas.microsoft.com/office/drawing/2014/main" id="{9FD47265-98B8-27CB-B560-088382EFA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399" t="4196" r="19519" b="6517"/>
            <a:stretch/>
          </p:blipFill>
          <p:spPr>
            <a:xfrm>
              <a:off x="2780632" y="82387"/>
              <a:ext cx="1057331" cy="4500000"/>
            </a:xfrm>
            <a:prstGeom prst="rect">
              <a:avLst/>
            </a:prstGeom>
          </p:spPr>
        </p:pic>
        <p:pic>
          <p:nvPicPr>
            <p:cNvPr id="11" name="Image 10" descr="Une image contenant appareil, thermomètre, texte&#10;&#10;Description générée automatiquement">
              <a:extLst>
                <a:ext uri="{FF2B5EF4-FFF2-40B4-BE49-F238E27FC236}">
                  <a16:creationId xmlns:a16="http://schemas.microsoft.com/office/drawing/2014/main" id="{1A226CA3-E79F-9F39-46D6-667844382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399" t="4196" r="19519" b="6517"/>
            <a:stretch/>
          </p:blipFill>
          <p:spPr>
            <a:xfrm>
              <a:off x="4099700" y="82387"/>
              <a:ext cx="1057331" cy="4500000"/>
            </a:xfrm>
            <a:prstGeom prst="rect">
              <a:avLst/>
            </a:prstGeom>
          </p:spPr>
        </p:pic>
        <p:pic>
          <p:nvPicPr>
            <p:cNvPr id="15" name="Image 14" descr="Une image contenant appareil, thermomètre, texte&#10;&#10;Description générée automatiquement">
              <a:extLst>
                <a:ext uri="{FF2B5EF4-FFF2-40B4-BE49-F238E27FC236}">
                  <a16:creationId xmlns:a16="http://schemas.microsoft.com/office/drawing/2014/main" id="{31CC6BF9-7F09-9B8F-7EF1-391098400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399" t="4196" r="19519" b="6517"/>
            <a:stretch/>
          </p:blipFill>
          <p:spPr>
            <a:xfrm>
              <a:off x="6761141" y="82387"/>
              <a:ext cx="1057331" cy="4500000"/>
            </a:xfrm>
            <a:prstGeom prst="rect">
              <a:avLst/>
            </a:prstGeom>
          </p:spPr>
        </p:pic>
        <p:pic>
          <p:nvPicPr>
            <p:cNvPr id="17" name="Image 16" descr="Une image contenant appareil, thermomètre, texte&#10;&#10;Description générée automatiquement">
              <a:extLst>
                <a:ext uri="{FF2B5EF4-FFF2-40B4-BE49-F238E27FC236}">
                  <a16:creationId xmlns:a16="http://schemas.microsoft.com/office/drawing/2014/main" id="{0D69B892-7183-249A-E49E-A743A67BF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399" t="4196" r="19519" b="6517"/>
            <a:stretch/>
          </p:blipFill>
          <p:spPr>
            <a:xfrm>
              <a:off x="8103514" y="82387"/>
              <a:ext cx="1057331" cy="4500000"/>
            </a:xfrm>
            <a:prstGeom prst="rect">
              <a:avLst/>
            </a:prstGeom>
          </p:spPr>
        </p:pic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5C0FC6F8-1F81-9B8F-3DA3-E67CC14F45BC}"/>
                </a:ext>
              </a:extLst>
            </p:cNvPr>
            <p:cNvCxnSpPr>
              <a:cxnSpLocks/>
            </p:cNvCxnSpPr>
            <p:nvPr/>
          </p:nvCxnSpPr>
          <p:spPr>
            <a:xfrm>
              <a:off x="1933147" y="2038412"/>
              <a:ext cx="0" cy="193755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0973012-FF6D-E8F1-5108-0C17CC770D6D}"/>
                </a:ext>
              </a:extLst>
            </p:cNvPr>
            <p:cNvCxnSpPr>
              <a:cxnSpLocks/>
            </p:cNvCxnSpPr>
            <p:nvPr/>
          </p:nvCxnSpPr>
          <p:spPr>
            <a:xfrm>
              <a:off x="3274267" y="2057400"/>
              <a:ext cx="0" cy="193755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0DCD3285-903B-51A9-15C1-08F71C717407}"/>
                </a:ext>
              </a:extLst>
            </p:cNvPr>
            <p:cNvCxnSpPr>
              <a:cxnSpLocks/>
            </p:cNvCxnSpPr>
            <p:nvPr/>
          </p:nvCxnSpPr>
          <p:spPr>
            <a:xfrm>
              <a:off x="4603905" y="2060233"/>
              <a:ext cx="0" cy="193755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40C1E47B-F2F4-1901-CEC1-B7EBD2C268F7}"/>
                </a:ext>
              </a:extLst>
            </p:cNvPr>
            <p:cNvCxnSpPr>
              <a:cxnSpLocks/>
            </p:cNvCxnSpPr>
            <p:nvPr/>
          </p:nvCxnSpPr>
          <p:spPr>
            <a:xfrm>
              <a:off x="5941267" y="2057400"/>
              <a:ext cx="0" cy="193755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A147DD1-BB6D-F92E-B131-9E475CA5FB49}"/>
                </a:ext>
              </a:extLst>
            </p:cNvPr>
            <p:cNvCxnSpPr>
              <a:cxnSpLocks/>
            </p:cNvCxnSpPr>
            <p:nvPr/>
          </p:nvCxnSpPr>
          <p:spPr>
            <a:xfrm>
              <a:off x="7251907" y="2057400"/>
              <a:ext cx="0" cy="193755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D85C02A6-62AD-C1CF-AB1E-FB4F755CA110}"/>
                </a:ext>
              </a:extLst>
            </p:cNvPr>
            <p:cNvCxnSpPr>
              <a:cxnSpLocks/>
            </p:cNvCxnSpPr>
            <p:nvPr/>
          </p:nvCxnSpPr>
          <p:spPr>
            <a:xfrm>
              <a:off x="8608267" y="2057400"/>
              <a:ext cx="0" cy="193755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4484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Format A4 (210 x 297 mm)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Nadine STOUVENAKERS</dc:creator>
  <cp:lastModifiedBy>Florence Richard</cp:lastModifiedBy>
  <cp:revision>3</cp:revision>
  <cp:lastPrinted>2025-01-28T09:37:43Z</cp:lastPrinted>
  <dcterms:created xsi:type="dcterms:W3CDTF">2025-01-28T09:29:05Z</dcterms:created>
  <dcterms:modified xsi:type="dcterms:W3CDTF">2025-11-19T11:03:07Z</dcterms:modified>
</cp:coreProperties>
</file>