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/>
    <p:restoredTop sz="94718"/>
  </p:normalViewPr>
  <p:slideViewPr>
    <p:cSldViewPr snapToGrid="0">
      <p:cViewPr varScale="1">
        <p:scale>
          <a:sx n="112" d="100"/>
          <a:sy n="112" d="100"/>
        </p:scale>
        <p:origin x="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73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6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05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28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73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04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93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03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5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4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48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5AE73D-E618-0444-B647-E229AB657526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5A956-8C59-5344-B7E1-621FE24EE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stique, intérieur&#10;&#10;Le contenu généré par l’IA peut être incorrect.">
            <a:extLst>
              <a:ext uri="{FF2B5EF4-FFF2-40B4-BE49-F238E27FC236}">
                <a16:creationId xmlns:a16="http://schemas.microsoft.com/office/drawing/2014/main" id="{DE393C1C-639B-9609-EE07-B504152C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99"/>
          <a:stretch>
            <a:fillRect/>
          </a:stretch>
        </p:blipFill>
        <p:spPr>
          <a:xfrm>
            <a:off x="7540498" y="332837"/>
            <a:ext cx="1937602" cy="27489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9232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plastique&#10;&#10;Le contenu généré par l’IA peut être incorrect.">
            <a:extLst>
              <a:ext uri="{FF2B5EF4-FFF2-40B4-BE49-F238E27FC236}">
                <a16:creationId xmlns:a16="http://schemas.microsoft.com/office/drawing/2014/main" id="{74C6C774-82E3-14D5-44EE-87FD94050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241" y="3620092"/>
            <a:ext cx="1946546" cy="29161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7616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couvercle, plastique&#10;&#10;Le contenu généré par l’IA peut être incorrect.">
            <a:extLst>
              <a:ext uri="{FF2B5EF4-FFF2-40B4-BE49-F238E27FC236}">
                <a16:creationId xmlns:a16="http://schemas.microsoft.com/office/drawing/2014/main" id="{AF1258C5-83DA-3253-C323-ED8597E0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25" y="318348"/>
            <a:ext cx="1837189" cy="27523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16424" y="-1522762"/>
            <a:ext cx="73152" cy="9903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plastique, intérieur&#10;&#10;Le contenu généré par l’IA peut être incorrect.">
            <a:extLst>
              <a:ext uri="{FF2B5EF4-FFF2-40B4-BE49-F238E27FC236}">
                <a16:creationId xmlns:a16="http://schemas.microsoft.com/office/drawing/2014/main" id="{E86A1412-22BD-A506-6AE9-891DEB083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317" y="3764703"/>
            <a:ext cx="1808601" cy="2709516"/>
          </a:xfrm>
          <a:prstGeom prst="rect">
            <a:avLst/>
          </a:prstGeom>
        </p:spPr>
      </p:pic>
      <p:pic>
        <p:nvPicPr>
          <p:cNvPr id="3" name="Image 2" descr="Une image contenant intérieur&#10;&#10;Le contenu généré par l’IA peut être incorrect.">
            <a:extLst>
              <a:ext uri="{FF2B5EF4-FFF2-40B4-BE49-F238E27FC236}">
                <a16:creationId xmlns:a16="http://schemas.microsoft.com/office/drawing/2014/main" id="{A20DFD46-EF37-5FB9-3386-F0DF57D25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114" y="318348"/>
            <a:ext cx="1837189" cy="27523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1E72C6-A7E3-0FEC-0FCC-782A19EF6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35" y="3785616"/>
            <a:ext cx="1837189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9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0BFAE-963E-9FA8-13F3-C045654E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00B385E-9369-0FCF-BB9F-2D74CC861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9232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22886E-9175-98B5-D759-42113CA8F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7616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339A0-A94A-B57D-98E3-3F6326EFF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16424" y="-1522762"/>
            <a:ext cx="73152" cy="9903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 descr="Une image contenant plastique, bouteille, intérieur&#10;&#10;Le contenu généré par l’IA peut être incorrect.">
            <a:extLst>
              <a:ext uri="{FF2B5EF4-FFF2-40B4-BE49-F238E27FC236}">
                <a16:creationId xmlns:a16="http://schemas.microsoft.com/office/drawing/2014/main" id="{F1992996-C46D-F847-C5D7-FF51E0647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27185" t="5461" r="25574" b="3765"/>
          <a:stretch>
            <a:fillRect/>
          </a:stretch>
        </p:blipFill>
        <p:spPr>
          <a:xfrm>
            <a:off x="759724" y="319212"/>
            <a:ext cx="1910989" cy="2754000"/>
          </a:xfrm>
          <a:prstGeom prst="rect">
            <a:avLst/>
          </a:prstGeom>
        </p:spPr>
      </p:pic>
      <p:pic>
        <p:nvPicPr>
          <p:cNvPr id="4" name="Image 3" descr="Une image contenant intérieur, boule de billard&#10;&#10;Le contenu généré par l’IA peut être incorrect.">
            <a:extLst>
              <a:ext uri="{FF2B5EF4-FFF2-40B4-BE49-F238E27FC236}">
                <a16:creationId xmlns:a16="http://schemas.microsoft.com/office/drawing/2014/main" id="{D526ABB7-28FE-861C-B8B8-11816AEE6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809" y="322424"/>
            <a:ext cx="1831639" cy="2754000"/>
          </a:xfrm>
          <a:prstGeom prst="rect">
            <a:avLst/>
          </a:prstGeom>
        </p:spPr>
      </p:pic>
      <p:pic>
        <p:nvPicPr>
          <p:cNvPr id="12" name="Image 11" descr="Une image contenant plastique, intérieur&#10;&#10;Le contenu généré par l’IA peut être incorrect.">
            <a:extLst>
              <a:ext uri="{FF2B5EF4-FFF2-40B4-BE49-F238E27FC236}">
                <a16:creationId xmlns:a16="http://schemas.microsoft.com/office/drawing/2014/main" id="{6A9593FA-FD75-32F9-7405-B5060FB9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33" y="3723744"/>
            <a:ext cx="1836000" cy="275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A8D260-D9FF-672E-D5BF-99D0AB39D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958" y="281494"/>
            <a:ext cx="1836000" cy="2754000"/>
          </a:xfrm>
          <a:prstGeom prst="rect">
            <a:avLst/>
          </a:prstGeom>
        </p:spPr>
      </p:pic>
      <p:pic>
        <p:nvPicPr>
          <p:cNvPr id="18" name="Image 17" descr="Une image contenant bouteille&#10;&#10;Le contenu généré par l’IA peut être incorrect.">
            <a:extLst>
              <a:ext uri="{FF2B5EF4-FFF2-40B4-BE49-F238E27FC236}">
                <a16:creationId xmlns:a16="http://schemas.microsoft.com/office/drawing/2014/main" id="{13A47A85-896D-2FA9-B930-1D1688468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015" y="3668131"/>
            <a:ext cx="1833809" cy="2754000"/>
          </a:xfrm>
          <a:prstGeom prst="rect">
            <a:avLst/>
          </a:prstGeom>
        </p:spPr>
      </p:pic>
      <p:pic>
        <p:nvPicPr>
          <p:cNvPr id="21" name="Image 20" descr="Une image contenant bouteille&#10;&#10;Le contenu généré par l’IA peut être incorrect.">
            <a:extLst>
              <a:ext uri="{FF2B5EF4-FFF2-40B4-BE49-F238E27FC236}">
                <a16:creationId xmlns:a16="http://schemas.microsoft.com/office/drawing/2014/main" id="{93A4F1D5-BECD-A6BA-662C-4A3A99409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6787" y="3781577"/>
            <a:ext cx="1821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10A98-D3CB-8941-500C-BBF3F886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E0A7733-BD4B-FA36-5D9F-4C0DF916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9232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E79E7E-0C2B-E7FA-4FE1-ECEBC702E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7616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9275A4-C378-A651-8F10-CB48552AB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16424" y="-1522762"/>
            <a:ext cx="73152" cy="9903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E7A0E-99F3-D797-88C0-D8EB1F0D5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350" y="459959"/>
            <a:ext cx="1831544" cy="2754000"/>
          </a:xfrm>
          <a:prstGeom prst="rect">
            <a:avLst/>
          </a:prstGeom>
        </p:spPr>
      </p:pic>
      <p:pic>
        <p:nvPicPr>
          <p:cNvPr id="6" name="Image 5" descr="Une image contenant plastique, couvercle, bouteille&#10;&#10;Le contenu généré par l’IA peut être incorrect.">
            <a:extLst>
              <a:ext uri="{FF2B5EF4-FFF2-40B4-BE49-F238E27FC236}">
                <a16:creationId xmlns:a16="http://schemas.microsoft.com/office/drawing/2014/main" id="{776E3338-DDE2-9BA2-EFE3-5CAD90B8A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7" y="3784788"/>
            <a:ext cx="1836000" cy="275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565211-1D66-7F7E-4874-CA66CDC1E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581" y="459959"/>
            <a:ext cx="1831730" cy="275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7D7432-31F5-9C4F-BCAC-0905E7952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94" y="459959"/>
            <a:ext cx="1833728" cy="2754000"/>
          </a:xfrm>
          <a:prstGeom prst="rect">
            <a:avLst/>
          </a:prstGeom>
        </p:spPr>
      </p:pic>
      <p:pic>
        <p:nvPicPr>
          <p:cNvPr id="16" name="Image 15" descr="Une image contenant couvercle, plastique&#10;&#10;Le contenu généré par l’IA peut être incorrect.">
            <a:extLst>
              <a:ext uri="{FF2B5EF4-FFF2-40B4-BE49-F238E27FC236}">
                <a16:creationId xmlns:a16="http://schemas.microsoft.com/office/drawing/2014/main" id="{B801D3E8-D66C-C35B-E543-C4D102F2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311" y="3784788"/>
            <a:ext cx="1836000" cy="2754000"/>
          </a:xfrm>
          <a:prstGeom prst="rect">
            <a:avLst/>
          </a:prstGeom>
        </p:spPr>
      </p:pic>
      <p:pic>
        <p:nvPicPr>
          <p:cNvPr id="23" name="Image 22" descr="Une image contenant bouteille&#10;&#10;Le contenu généré par l’IA peut être incorrect.">
            <a:extLst>
              <a:ext uri="{FF2B5EF4-FFF2-40B4-BE49-F238E27FC236}">
                <a16:creationId xmlns:a16="http://schemas.microsoft.com/office/drawing/2014/main" id="{1E0C7CBA-E40A-BB55-727F-E4B1E25C0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50" y="3784788"/>
            <a:ext cx="1833693" cy="27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0FBF0-D472-5FA6-9164-5449F27DF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30C6C-4716-D3CC-6A88-AD3EE2B2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9232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E4606E-C56A-CB7F-1601-03770E34D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7616" y="0"/>
            <a:ext cx="5943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97C621-3773-CE2E-1B2C-E1EAB830A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16424" y="-1522762"/>
            <a:ext cx="73152" cy="9903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astique, bouteille, intérieur&#10;&#10;Le contenu généré par l’IA peut être incorrect.">
            <a:extLst>
              <a:ext uri="{FF2B5EF4-FFF2-40B4-BE49-F238E27FC236}">
                <a16:creationId xmlns:a16="http://schemas.microsoft.com/office/drawing/2014/main" id="{9C4C1BB5-7D06-31BF-BD17-83BDA869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00" y="349082"/>
            <a:ext cx="1836000" cy="2754000"/>
          </a:xfrm>
          <a:prstGeom prst="rect">
            <a:avLst/>
          </a:prstGeom>
        </p:spPr>
      </p:pic>
      <p:pic>
        <p:nvPicPr>
          <p:cNvPr id="9" name="Image 8" descr="Une image contenant couvercle&#10;&#10;Le contenu généré par l’IA peut être incorrect.">
            <a:extLst>
              <a:ext uri="{FF2B5EF4-FFF2-40B4-BE49-F238E27FC236}">
                <a16:creationId xmlns:a16="http://schemas.microsoft.com/office/drawing/2014/main" id="{9AB08BD6-2A8D-4908-620D-8D96FF357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032" y="349082"/>
            <a:ext cx="1838278" cy="2754000"/>
          </a:xfrm>
          <a:prstGeom prst="rect">
            <a:avLst/>
          </a:prstGeom>
        </p:spPr>
      </p:pic>
      <p:pic>
        <p:nvPicPr>
          <p:cNvPr id="12" name="Image 11" descr="Une image contenant plastique&#10;&#10;Le contenu généré par l’IA peut être incorrect.">
            <a:extLst>
              <a:ext uri="{FF2B5EF4-FFF2-40B4-BE49-F238E27FC236}">
                <a16:creationId xmlns:a16="http://schemas.microsoft.com/office/drawing/2014/main" id="{59B75EA7-F5AE-C120-D543-3C2A73C2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358" y="349082"/>
            <a:ext cx="1831375" cy="2754000"/>
          </a:xfrm>
          <a:prstGeom prst="rect">
            <a:avLst/>
          </a:prstGeom>
        </p:spPr>
      </p:pic>
      <p:pic>
        <p:nvPicPr>
          <p:cNvPr id="14" name="Image 13" descr="Une image contenant plastique, intérieur&#10;&#10;Le contenu généré par l’IA peut être incorrect.">
            <a:extLst>
              <a:ext uri="{FF2B5EF4-FFF2-40B4-BE49-F238E27FC236}">
                <a16:creationId xmlns:a16="http://schemas.microsoft.com/office/drawing/2014/main" id="{CE9F9785-00DA-9EF1-7191-4207354EB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72" y="3784788"/>
            <a:ext cx="1833728" cy="2754000"/>
          </a:xfrm>
          <a:prstGeom prst="rect">
            <a:avLst/>
          </a:prstGeom>
        </p:spPr>
      </p:pic>
      <p:pic>
        <p:nvPicPr>
          <p:cNvPr id="17" name="Image 16" descr="Une image contenant plastique, bouteille, intérieur&#10;&#10;Le contenu généré par l’IA peut être incorrect.">
            <a:extLst>
              <a:ext uri="{FF2B5EF4-FFF2-40B4-BE49-F238E27FC236}">
                <a16:creationId xmlns:a16="http://schemas.microsoft.com/office/drawing/2014/main" id="{561A5EC6-64A1-12EA-C3BA-13659D9A8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264" y="3784788"/>
            <a:ext cx="1836000" cy="27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6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0</Words>
  <Application>Microsoft Macintosh PowerPoint</Application>
  <PresentationFormat>Format A4 (210 x 297 mm)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Nadine STOUVENAKERS</dc:creator>
  <cp:lastModifiedBy>Nadine STOUVENAKERS</cp:lastModifiedBy>
  <cp:revision>3</cp:revision>
  <cp:lastPrinted>2025-11-06T08:57:32Z</cp:lastPrinted>
  <dcterms:created xsi:type="dcterms:W3CDTF">2025-11-06T08:52:46Z</dcterms:created>
  <dcterms:modified xsi:type="dcterms:W3CDTF">2025-11-06T10:32:46Z</dcterms:modified>
</cp:coreProperties>
</file>