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56"/>
    <p:restoredTop sz="94640"/>
  </p:normalViewPr>
  <p:slideViewPr>
    <p:cSldViewPr snapToGrid="0">
      <p:cViewPr varScale="1">
        <p:scale>
          <a:sx n="102" d="100"/>
          <a:sy n="102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AAA-9328-B449-B427-EF1FA29A8532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4157-21A7-9644-BD56-78C401D6E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03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AAA-9328-B449-B427-EF1FA29A8532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4157-21A7-9644-BD56-78C401D6E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97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AAA-9328-B449-B427-EF1FA29A8532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4157-21A7-9644-BD56-78C401D6E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65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AAA-9328-B449-B427-EF1FA29A8532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4157-21A7-9644-BD56-78C401D6E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24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AAA-9328-B449-B427-EF1FA29A8532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4157-21A7-9644-BD56-78C401D6E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AAA-9328-B449-B427-EF1FA29A8532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4157-21A7-9644-BD56-78C401D6E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59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AAA-9328-B449-B427-EF1FA29A8532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4157-21A7-9644-BD56-78C401D6E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94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AAA-9328-B449-B427-EF1FA29A8532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4157-21A7-9644-BD56-78C401D6E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AAA-9328-B449-B427-EF1FA29A8532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4157-21A7-9644-BD56-78C401D6E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16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AAA-9328-B449-B427-EF1FA29A8532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4157-21A7-9644-BD56-78C401D6E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98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2EAAA-9328-B449-B427-EF1FA29A8532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4157-21A7-9644-BD56-78C401D6E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43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52EAAA-9328-B449-B427-EF1FA29A8532}" type="datetimeFigureOut">
              <a:rPr lang="fr-FR" smtClean="0"/>
              <a:t>13/03/2026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5C4157-21A7-9644-BD56-78C401D6E9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0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5A1158B2-243F-D175-27F9-39C037C10636}"/>
              </a:ext>
            </a:extLst>
          </p:cNvPr>
          <p:cNvGrpSpPr/>
          <p:nvPr/>
        </p:nvGrpSpPr>
        <p:grpSpPr>
          <a:xfrm>
            <a:off x="285749" y="257175"/>
            <a:ext cx="6840000" cy="2880000"/>
            <a:chOff x="714374" y="700088"/>
            <a:chExt cx="6840000" cy="2880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277B5FC-BD50-2FA7-57AB-5E2A79BFB862}"/>
                </a:ext>
              </a:extLst>
            </p:cNvPr>
            <p:cNvSpPr/>
            <p:nvPr/>
          </p:nvSpPr>
          <p:spPr>
            <a:xfrm>
              <a:off x="714374" y="700088"/>
              <a:ext cx="6840000" cy="28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Graphique 2" descr="Eau avec un remplissage uni">
              <a:extLst>
                <a:ext uri="{FF2B5EF4-FFF2-40B4-BE49-F238E27FC236}">
                  <a16:creationId xmlns:a16="http://schemas.microsoft.com/office/drawing/2014/main" id="{5CFCE3EB-C2CD-2441-E1BC-3664C8FB8CB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451626" y="900113"/>
              <a:ext cx="1800000" cy="1800000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5F8ED02-9EC3-A735-A15A-4EF451F86314}"/>
                </a:ext>
              </a:extLst>
            </p:cNvPr>
            <p:cNvSpPr txBox="1"/>
            <p:nvPr/>
          </p:nvSpPr>
          <p:spPr>
            <a:xfrm>
              <a:off x="1246613" y="2712938"/>
              <a:ext cx="4010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latin typeface="Avenir Book" panose="02000503020000020003" pitchFamily="2" charset="0"/>
                </a:rPr>
                <a:t>Pluie faible</a:t>
              </a:r>
            </a:p>
          </p:txBody>
        </p:sp>
        <p:pic>
          <p:nvPicPr>
            <p:cNvPr id="9" name="Image 8" descr="Une image contenant plastique&#10;&#10;Le contenu généré par l’IA peut être incorrect.">
              <a:extLst>
                <a:ext uri="{FF2B5EF4-FFF2-40B4-BE49-F238E27FC236}">
                  <a16:creationId xmlns:a16="http://schemas.microsoft.com/office/drawing/2014/main" id="{841DD7F2-14EA-0205-8D65-B1214BB3A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7464" y="1392133"/>
              <a:ext cx="961199" cy="1440000"/>
            </a:xfrm>
            <a:prstGeom prst="rect">
              <a:avLst/>
            </a:prstGeom>
          </p:spPr>
        </p:pic>
        <p:pic>
          <p:nvPicPr>
            <p:cNvPr id="10" name="Image 9" descr="Une image contenant couvercle, plastique&#10;&#10;Le contenu généré par l’IA peut être incorrect.">
              <a:extLst>
                <a:ext uri="{FF2B5EF4-FFF2-40B4-BE49-F238E27FC236}">
                  <a16:creationId xmlns:a16="http://schemas.microsoft.com/office/drawing/2014/main" id="{A4DA61A4-0A9B-08B2-CFA1-B939D613B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8813" y="1392133"/>
              <a:ext cx="961199" cy="1440000"/>
            </a:xfrm>
            <a:prstGeom prst="rect">
              <a:avLst/>
            </a:prstGeom>
          </p:spPr>
        </p:pic>
        <p:pic>
          <p:nvPicPr>
            <p:cNvPr id="11" name="Graphique 10" descr="Flèche vers la droite avec un remplissage uni">
              <a:extLst>
                <a:ext uri="{FF2B5EF4-FFF2-40B4-BE49-F238E27FC236}">
                  <a16:creationId xmlns:a16="http://schemas.microsoft.com/office/drawing/2014/main" id="{2F0445F5-EAE9-D97F-E4DC-F8212D0EAD1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58553" y="1613533"/>
              <a:ext cx="997200" cy="997200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CCD1854-BB42-F0BF-FF79-A3E8688026FD}"/>
              </a:ext>
            </a:extLst>
          </p:cNvPr>
          <p:cNvGrpSpPr/>
          <p:nvPr/>
        </p:nvGrpSpPr>
        <p:grpSpPr>
          <a:xfrm>
            <a:off x="285749" y="3475800"/>
            <a:ext cx="6840000" cy="2880000"/>
            <a:chOff x="714374" y="700088"/>
            <a:chExt cx="6840000" cy="2880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FC331C-DE7E-C61A-B41F-BF2D98F0937E}"/>
                </a:ext>
              </a:extLst>
            </p:cNvPr>
            <p:cNvSpPr/>
            <p:nvPr/>
          </p:nvSpPr>
          <p:spPr>
            <a:xfrm>
              <a:off x="714374" y="700088"/>
              <a:ext cx="6840000" cy="28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5" name="Graphique 14" descr="Eau avec un remplissage uni">
              <a:extLst>
                <a:ext uri="{FF2B5EF4-FFF2-40B4-BE49-F238E27FC236}">
                  <a16:creationId xmlns:a16="http://schemas.microsoft.com/office/drawing/2014/main" id="{B814CCE7-0364-C1B6-65C6-BF0DE27DCDE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699545" y="821476"/>
              <a:ext cx="1800000" cy="180000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ACDB478-876E-BA47-55A9-D3CCB9D32758}"/>
                </a:ext>
              </a:extLst>
            </p:cNvPr>
            <p:cNvSpPr txBox="1"/>
            <p:nvPr/>
          </p:nvSpPr>
          <p:spPr>
            <a:xfrm>
              <a:off x="786348" y="2712938"/>
              <a:ext cx="4010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latin typeface="Avenir Book" panose="02000503020000020003" pitchFamily="2" charset="0"/>
                </a:rPr>
                <a:t>Pluie modérée</a:t>
              </a:r>
            </a:p>
          </p:txBody>
        </p:sp>
        <p:pic>
          <p:nvPicPr>
            <p:cNvPr id="19" name="Graphique 18" descr="Flèche vers la droite avec un remplissage uni">
              <a:extLst>
                <a:ext uri="{FF2B5EF4-FFF2-40B4-BE49-F238E27FC236}">
                  <a16:creationId xmlns:a16="http://schemas.microsoft.com/office/drawing/2014/main" id="{C651A3AF-5595-31F3-7F3E-DE5871B0E65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58553" y="1613533"/>
              <a:ext cx="997200" cy="997200"/>
            </a:xfrm>
            <a:prstGeom prst="rect">
              <a:avLst/>
            </a:prstGeom>
          </p:spPr>
        </p:pic>
      </p:grpSp>
      <p:pic>
        <p:nvPicPr>
          <p:cNvPr id="20" name="Graphique 19" descr="Eau avec un remplissage uni">
            <a:extLst>
              <a:ext uri="{FF2B5EF4-FFF2-40B4-BE49-F238E27FC236}">
                <a16:creationId xmlns:a16="http://schemas.microsoft.com/office/drawing/2014/main" id="{FB12479E-2AAB-6981-CCDD-2E070F2DCC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3001" y="3597188"/>
            <a:ext cx="1800000" cy="1800000"/>
          </a:xfrm>
          <a:prstGeom prst="rect">
            <a:avLst/>
          </a:prstGeom>
        </p:spPr>
      </p:pic>
      <p:pic>
        <p:nvPicPr>
          <p:cNvPr id="21" name="Image 20" descr="Une image contenant plastique, intérieur&#10;&#10;Le contenu généré par l’IA peut être incorrect.">
            <a:extLst>
              <a:ext uri="{FF2B5EF4-FFF2-40B4-BE49-F238E27FC236}">
                <a16:creationId xmlns:a16="http://schemas.microsoft.com/office/drawing/2014/main" id="{9CEAEC54-A972-C8B1-6448-270A4B4B8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6050" y="4147650"/>
            <a:ext cx="961199" cy="1440000"/>
          </a:xfrm>
          <a:prstGeom prst="rect">
            <a:avLst/>
          </a:prstGeom>
        </p:spPr>
      </p:pic>
      <p:pic>
        <p:nvPicPr>
          <p:cNvPr id="22" name="Image 21" descr="Une image contenant plastique&#10;&#10;Le contenu généré par l’IA peut être incorrect.">
            <a:extLst>
              <a:ext uri="{FF2B5EF4-FFF2-40B4-BE49-F238E27FC236}">
                <a16:creationId xmlns:a16="http://schemas.microsoft.com/office/drawing/2014/main" id="{F970A219-98BD-0F6A-AC43-2C1322956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2430" y="4147650"/>
            <a:ext cx="957582" cy="144000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7577292-8DAC-5E67-9635-41775AF4E084}"/>
              </a:ext>
            </a:extLst>
          </p:cNvPr>
          <p:cNvSpPr txBox="1"/>
          <p:nvPr/>
        </p:nvSpPr>
        <p:spPr>
          <a:xfrm>
            <a:off x="3250256" y="2057752"/>
            <a:ext cx="74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1 mm</a:t>
            </a:r>
          </a:p>
        </p:txBody>
      </p:sp>
      <p:sp>
        <p:nvSpPr>
          <p:cNvPr id="29" name="Parenthèse ouvrante 28">
            <a:extLst>
              <a:ext uri="{FF2B5EF4-FFF2-40B4-BE49-F238E27FC236}">
                <a16:creationId xmlns:a16="http://schemas.microsoft.com/office/drawing/2014/main" id="{FA77FA46-4F6D-DF20-C7C6-F5FD7F4BC2CD}"/>
              </a:ext>
            </a:extLst>
          </p:cNvPr>
          <p:cNvSpPr/>
          <p:nvPr/>
        </p:nvSpPr>
        <p:spPr>
          <a:xfrm>
            <a:off x="6158975" y="2070625"/>
            <a:ext cx="45719" cy="186575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EA338E2-FF15-0B88-0FA4-C33E49ADC40E}"/>
              </a:ext>
            </a:extLst>
          </p:cNvPr>
          <p:cNvSpPr txBox="1"/>
          <p:nvPr/>
        </p:nvSpPr>
        <p:spPr>
          <a:xfrm>
            <a:off x="5578357" y="2035661"/>
            <a:ext cx="74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5 mm</a:t>
            </a:r>
          </a:p>
        </p:txBody>
      </p:sp>
      <p:sp>
        <p:nvSpPr>
          <p:cNvPr id="31" name="Parenthèse ouvrante 30">
            <a:extLst>
              <a:ext uri="{FF2B5EF4-FFF2-40B4-BE49-F238E27FC236}">
                <a16:creationId xmlns:a16="http://schemas.microsoft.com/office/drawing/2014/main" id="{4F33EE25-6F9D-CC23-0737-4B1982F1973D}"/>
              </a:ext>
            </a:extLst>
          </p:cNvPr>
          <p:cNvSpPr/>
          <p:nvPr/>
        </p:nvSpPr>
        <p:spPr>
          <a:xfrm>
            <a:off x="3831412" y="2163912"/>
            <a:ext cx="45719" cy="720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Parenthèse ouvrante 31">
            <a:extLst>
              <a:ext uri="{FF2B5EF4-FFF2-40B4-BE49-F238E27FC236}">
                <a16:creationId xmlns:a16="http://schemas.microsoft.com/office/drawing/2014/main" id="{37134C2F-03A9-6622-ED44-8F3B884CC972}"/>
              </a:ext>
            </a:extLst>
          </p:cNvPr>
          <p:cNvSpPr/>
          <p:nvPr/>
        </p:nvSpPr>
        <p:spPr>
          <a:xfrm>
            <a:off x="3705749" y="5282360"/>
            <a:ext cx="76380" cy="1692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2CBEE01-7AEC-F699-BBDB-ADE0667808DF}"/>
              </a:ext>
            </a:extLst>
          </p:cNvPr>
          <p:cNvSpPr txBox="1"/>
          <p:nvPr/>
        </p:nvSpPr>
        <p:spPr>
          <a:xfrm>
            <a:off x="3115115" y="5243574"/>
            <a:ext cx="74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6 mm</a:t>
            </a:r>
          </a:p>
        </p:txBody>
      </p:sp>
      <p:sp>
        <p:nvSpPr>
          <p:cNvPr id="34" name="Parenthèse ouvrante 33">
            <a:extLst>
              <a:ext uri="{FF2B5EF4-FFF2-40B4-BE49-F238E27FC236}">
                <a16:creationId xmlns:a16="http://schemas.microsoft.com/office/drawing/2014/main" id="{4A6DDEAD-A426-53BD-7830-96C4968DD38B}"/>
              </a:ext>
            </a:extLst>
          </p:cNvPr>
          <p:cNvSpPr/>
          <p:nvPr/>
        </p:nvSpPr>
        <p:spPr>
          <a:xfrm>
            <a:off x="6018839" y="5025421"/>
            <a:ext cx="45719" cy="39443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773AF6A-E025-4DFF-ED87-580FB726791B}"/>
              </a:ext>
            </a:extLst>
          </p:cNvPr>
          <p:cNvSpPr txBox="1"/>
          <p:nvPr/>
        </p:nvSpPr>
        <p:spPr>
          <a:xfrm>
            <a:off x="5362620" y="5193341"/>
            <a:ext cx="74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20 mm</a:t>
            </a:r>
          </a:p>
        </p:txBody>
      </p:sp>
    </p:spTree>
    <p:extLst>
      <p:ext uri="{BB962C8B-B14F-4D97-AF65-F5344CB8AC3E}">
        <p14:creationId xmlns:p14="http://schemas.microsoft.com/office/powerpoint/2010/main" val="158146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BD3AF98-30E8-167B-85F6-E328E0222C62}"/>
              </a:ext>
            </a:extLst>
          </p:cNvPr>
          <p:cNvGrpSpPr/>
          <p:nvPr/>
        </p:nvGrpSpPr>
        <p:grpSpPr>
          <a:xfrm>
            <a:off x="75532" y="257175"/>
            <a:ext cx="7050217" cy="2880000"/>
            <a:chOff x="504157" y="700088"/>
            <a:chExt cx="7050217" cy="288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A86A770-D3F1-BAC6-0793-E787823B16E8}"/>
                </a:ext>
              </a:extLst>
            </p:cNvPr>
            <p:cNvSpPr/>
            <p:nvPr/>
          </p:nvSpPr>
          <p:spPr>
            <a:xfrm>
              <a:off x="714374" y="700088"/>
              <a:ext cx="6840000" cy="28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" name="Graphique 3" descr="Eau avec un remplissage uni">
              <a:extLst>
                <a:ext uri="{FF2B5EF4-FFF2-40B4-BE49-F238E27FC236}">
                  <a16:creationId xmlns:a16="http://schemas.microsoft.com/office/drawing/2014/main" id="{5F235A34-6125-3B28-1EF0-6C63990867C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04157" y="700088"/>
              <a:ext cx="1800000" cy="1800000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8A34148-D6B8-E2B0-BC5B-443452F50B5F}"/>
                </a:ext>
              </a:extLst>
            </p:cNvPr>
            <p:cNvSpPr txBox="1"/>
            <p:nvPr/>
          </p:nvSpPr>
          <p:spPr>
            <a:xfrm>
              <a:off x="1246613" y="2712938"/>
              <a:ext cx="4010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latin typeface="Avenir Book" panose="02000503020000020003" pitchFamily="2" charset="0"/>
                </a:rPr>
                <a:t>Pluie forte</a:t>
              </a:r>
            </a:p>
          </p:txBody>
        </p:sp>
      </p:grpSp>
      <p:pic>
        <p:nvPicPr>
          <p:cNvPr id="9" name="Graphique 8" descr="Eau avec un remplissage uni">
            <a:extLst>
              <a:ext uri="{FF2B5EF4-FFF2-40B4-BE49-F238E27FC236}">
                <a16:creationId xmlns:a16="http://schemas.microsoft.com/office/drawing/2014/main" id="{A74D100E-C8DE-6A5B-B98E-8ACA4FC78B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134185" y="270620"/>
            <a:ext cx="1800000" cy="1800000"/>
          </a:xfrm>
          <a:prstGeom prst="rect">
            <a:avLst/>
          </a:prstGeom>
        </p:spPr>
      </p:pic>
      <p:pic>
        <p:nvPicPr>
          <p:cNvPr id="10" name="Graphique 9" descr="Eau avec un remplissage uni">
            <a:extLst>
              <a:ext uri="{FF2B5EF4-FFF2-40B4-BE49-F238E27FC236}">
                <a16:creationId xmlns:a16="http://schemas.microsoft.com/office/drawing/2014/main" id="{EA68A97E-CAA1-7A01-EAC1-4D2543914A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6584" y="270620"/>
            <a:ext cx="1800000" cy="1800000"/>
          </a:xfrm>
          <a:prstGeom prst="rect">
            <a:avLst/>
          </a:prstGeom>
        </p:spPr>
      </p:pic>
      <p:pic>
        <p:nvPicPr>
          <p:cNvPr id="11" name="Image 10" descr="Une image contenant plastique&#10;&#10;Le contenu généré par l’IA peut être incorrect.">
            <a:extLst>
              <a:ext uri="{FF2B5EF4-FFF2-40B4-BE49-F238E27FC236}">
                <a16:creationId xmlns:a16="http://schemas.microsoft.com/office/drawing/2014/main" id="{2FA8D07A-F132-0132-5929-7AFFE1139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252" y="977175"/>
            <a:ext cx="957582" cy="1440000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A84984A7-0F98-9154-74A3-EBB815821F87}"/>
              </a:ext>
            </a:extLst>
          </p:cNvPr>
          <p:cNvGrpSpPr/>
          <p:nvPr/>
        </p:nvGrpSpPr>
        <p:grpSpPr>
          <a:xfrm>
            <a:off x="285749" y="3360826"/>
            <a:ext cx="6840000" cy="2880000"/>
            <a:chOff x="714374" y="700088"/>
            <a:chExt cx="6840000" cy="2880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21385D-86A8-6F3F-3612-44A5524548C0}"/>
                </a:ext>
              </a:extLst>
            </p:cNvPr>
            <p:cNvSpPr/>
            <p:nvPr/>
          </p:nvSpPr>
          <p:spPr>
            <a:xfrm>
              <a:off x="714374" y="700088"/>
              <a:ext cx="6840000" cy="28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37F24A7-0B4A-2AC9-7813-D104AEB9C9F9}"/>
                </a:ext>
              </a:extLst>
            </p:cNvPr>
            <p:cNvSpPr txBox="1"/>
            <p:nvPr/>
          </p:nvSpPr>
          <p:spPr>
            <a:xfrm>
              <a:off x="889426" y="2699493"/>
              <a:ext cx="40100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latin typeface="Avenir Book" panose="02000503020000020003" pitchFamily="2" charset="0"/>
                </a:rPr>
                <a:t>Pas de pluie</a:t>
              </a:r>
            </a:p>
          </p:txBody>
        </p:sp>
      </p:grpSp>
      <p:pic>
        <p:nvPicPr>
          <p:cNvPr id="23" name="Graphique 22" descr="Eau avec un remplissage uni">
            <a:extLst>
              <a:ext uri="{FF2B5EF4-FFF2-40B4-BE49-F238E27FC236}">
                <a16:creationId xmlns:a16="http://schemas.microsoft.com/office/drawing/2014/main" id="{501A0C28-DD7E-3A59-4EA3-021AB1A920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2736" y="3350025"/>
            <a:ext cx="1800000" cy="1800000"/>
          </a:xfrm>
          <a:prstGeom prst="rect">
            <a:avLst/>
          </a:prstGeom>
        </p:spPr>
      </p:pic>
      <p:pic>
        <p:nvPicPr>
          <p:cNvPr id="24" name="Graphique 23" descr="Fermer contour">
            <a:extLst>
              <a:ext uri="{FF2B5EF4-FFF2-40B4-BE49-F238E27FC236}">
                <a16:creationId xmlns:a16="http://schemas.microsoft.com/office/drawing/2014/main" id="{1449ED02-42D5-5C59-231A-A44735BF75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736" y="3429000"/>
            <a:ext cx="1800000" cy="1800000"/>
          </a:xfrm>
          <a:prstGeom prst="rect">
            <a:avLst/>
          </a:prstGeom>
        </p:spPr>
      </p:pic>
      <p:pic>
        <p:nvPicPr>
          <p:cNvPr id="25" name="Image 24" descr="Une image contenant plastique, bouteille, intérieur&#10;&#10;Le contenu généré par l’IA peut être incorrect.">
            <a:extLst>
              <a:ext uri="{FF2B5EF4-FFF2-40B4-BE49-F238E27FC236}">
                <a16:creationId xmlns:a16="http://schemas.microsoft.com/office/drawing/2014/main" id="{E51522CD-7C1B-8FB9-6741-128B99AAA5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l="27185" t="5461" r="25574" b="3765"/>
          <a:stretch>
            <a:fillRect/>
          </a:stretch>
        </p:blipFill>
        <p:spPr>
          <a:xfrm>
            <a:off x="5318624" y="3985344"/>
            <a:ext cx="999210" cy="144000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F1F325CE-357E-F3E6-6365-2A93BDDE773A}"/>
              </a:ext>
            </a:extLst>
          </p:cNvPr>
          <p:cNvSpPr txBox="1"/>
          <p:nvPr/>
        </p:nvSpPr>
        <p:spPr>
          <a:xfrm>
            <a:off x="4071496" y="727679"/>
            <a:ext cx="383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dirty="0">
                <a:latin typeface="Century Gothic" panose="020B0502020202020204" pitchFamily="34" charset="0"/>
              </a:rPr>
              <a:t>&gt;</a:t>
            </a:r>
          </a:p>
        </p:txBody>
      </p:sp>
      <p:sp>
        <p:nvSpPr>
          <p:cNvPr id="31" name="Parenthèse ouvrante 30">
            <a:extLst>
              <a:ext uri="{FF2B5EF4-FFF2-40B4-BE49-F238E27FC236}">
                <a16:creationId xmlns:a16="http://schemas.microsoft.com/office/drawing/2014/main" id="{0C0E6E25-1B53-FCCB-E235-0ECFFD36A2AA}"/>
              </a:ext>
            </a:extLst>
          </p:cNvPr>
          <p:cNvSpPr/>
          <p:nvPr/>
        </p:nvSpPr>
        <p:spPr>
          <a:xfrm>
            <a:off x="5413061" y="1859956"/>
            <a:ext cx="45719" cy="394438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6493733-7D0B-2CDF-35E6-7E819AEC605A}"/>
              </a:ext>
            </a:extLst>
          </p:cNvPr>
          <p:cNvSpPr txBox="1"/>
          <p:nvPr/>
        </p:nvSpPr>
        <p:spPr>
          <a:xfrm>
            <a:off x="4638511" y="1988125"/>
            <a:ext cx="74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20 mm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9F045C-77A1-96A8-8072-82D39CA77C00}"/>
              </a:ext>
            </a:extLst>
          </p:cNvPr>
          <p:cNvSpPr txBox="1"/>
          <p:nvPr/>
        </p:nvSpPr>
        <p:spPr>
          <a:xfrm>
            <a:off x="4453940" y="5116629"/>
            <a:ext cx="748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venir Book" panose="02000503020000020003" pitchFamily="2" charset="0"/>
              </a:rPr>
              <a:t>0 mm</a:t>
            </a:r>
          </a:p>
        </p:txBody>
      </p:sp>
    </p:spTree>
    <p:extLst>
      <p:ext uri="{BB962C8B-B14F-4D97-AF65-F5344CB8AC3E}">
        <p14:creationId xmlns:p14="http://schemas.microsoft.com/office/powerpoint/2010/main" val="22648645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1357</TotalTime>
  <Words>22</Words>
  <Application>Microsoft Macintosh PowerPoint</Application>
  <PresentationFormat>Format A4 (210 x 297 mm)</PresentationFormat>
  <Paragraphs>11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Avenir Book</vt:lpstr>
      <vt:lpstr>Century Gothic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Florence Richard</dc:creator>
  <cp:lastModifiedBy>Florence Richard</cp:lastModifiedBy>
  <cp:revision>5</cp:revision>
  <cp:lastPrinted>2025-11-07T13:48:55Z</cp:lastPrinted>
  <dcterms:created xsi:type="dcterms:W3CDTF">2025-11-06T17:15:07Z</dcterms:created>
  <dcterms:modified xsi:type="dcterms:W3CDTF">2026-03-13T08:12:09Z</dcterms:modified>
</cp:coreProperties>
</file>