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10"/>
  </p:normalViewPr>
  <p:slideViewPr>
    <p:cSldViewPr snapToGrid="0">
      <p:cViewPr varScale="1">
        <p:scale>
          <a:sx n="111" d="100"/>
          <a:sy n="111" d="100"/>
        </p:scale>
        <p:origin x="8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62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38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469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43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01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93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303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35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57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2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0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663C48-0CDB-5445-8B9A-34DDB37A87C0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E90C9-39FE-B34B-9F0F-BDF4B90001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07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4E4D6-8A21-DCDC-6F57-9C1B586FB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Une image contenant insecte, arthropode, invertébré, silhouette&#10;&#10;Le contenu généré par l’IA peut être incorrect.">
            <a:extLst>
              <a:ext uri="{FF2B5EF4-FFF2-40B4-BE49-F238E27FC236}">
                <a16:creationId xmlns:a16="http://schemas.microsoft.com/office/drawing/2014/main" id="{72408303-D674-4F52-4435-C188A9697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13" y="233918"/>
            <a:ext cx="1223810" cy="1444551"/>
          </a:xfrm>
          <a:prstGeom prst="rect">
            <a:avLst/>
          </a:prstGeom>
        </p:spPr>
      </p:pic>
      <p:pic>
        <p:nvPicPr>
          <p:cNvPr id="15" name="Image 14" descr="Une image contenant invertébré, araignée&#10;&#10;Le contenu généré par l’IA peut être incorrect.">
            <a:extLst>
              <a:ext uri="{FF2B5EF4-FFF2-40B4-BE49-F238E27FC236}">
                <a16:creationId xmlns:a16="http://schemas.microsoft.com/office/drawing/2014/main" id="{79C4B533-C4D6-37BD-2F9D-27A7A1965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503123" y="308628"/>
            <a:ext cx="1186595" cy="1444551"/>
          </a:xfrm>
          <a:prstGeom prst="rect">
            <a:avLst/>
          </a:prstGeom>
        </p:spPr>
      </p:pic>
      <p:pic>
        <p:nvPicPr>
          <p:cNvPr id="19" name="Image 18" descr="Une image contenant cercle, invertébré&#10;&#10;Le contenu généré par l’IA peut être incorrect.">
            <a:extLst>
              <a:ext uri="{FF2B5EF4-FFF2-40B4-BE49-F238E27FC236}">
                <a16:creationId xmlns:a16="http://schemas.microsoft.com/office/drawing/2014/main" id="{AAE2A366-5F37-C1CA-4FE3-CA7773E901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0743" y="340258"/>
            <a:ext cx="1182306" cy="1412921"/>
          </a:xfrm>
          <a:prstGeom prst="rect">
            <a:avLst/>
          </a:prstGeom>
        </p:spPr>
      </p:pic>
      <p:pic>
        <p:nvPicPr>
          <p:cNvPr id="20" name="Image 19" descr="Une image contenant insecte, arthropode, invertébré, silhouette&#10;&#10;Le contenu généré par l’IA peut être incorrect.">
            <a:extLst>
              <a:ext uri="{FF2B5EF4-FFF2-40B4-BE49-F238E27FC236}">
                <a16:creationId xmlns:a16="http://schemas.microsoft.com/office/drawing/2014/main" id="{C84CC100-FCBA-E961-AB07-F0B4739A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13" y="1678469"/>
            <a:ext cx="1223810" cy="1444551"/>
          </a:xfrm>
          <a:prstGeom prst="rect">
            <a:avLst/>
          </a:prstGeom>
        </p:spPr>
      </p:pic>
      <p:pic>
        <p:nvPicPr>
          <p:cNvPr id="21" name="Image 20" descr="Une image contenant invertébré, araignée&#10;&#10;Le contenu généré par l’IA peut être incorrect.">
            <a:extLst>
              <a:ext uri="{FF2B5EF4-FFF2-40B4-BE49-F238E27FC236}">
                <a16:creationId xmlns:a16="http://schemas.microsoft.com/office/drawing/2014/main" id="{F3E11DEA-0FEA-0273-4D1F-587011220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503123" y="1753179"/>
            <a:ext cx="1186595" cy="1444551"/>
          </a:xfrm>
          <a:prstGeom prst="rect">
            <a:avLst/>
          </a:prstGeom>
        </p:spPr>
      </p:pic>
      <p:pic>
        <p:nvPicPr>
          <p:cNvPr id="23" name="Image 22" descr="Une image contenant cercle, invertébré&#10;&#10;Le contenu généré par l’IA peut être incorrect.">
            <a:extLst>
              <a:ext uri="{FF2B5EF4-FFF2-40B4-BE49-F238E27FC236}">
                <a16:creationId xmlns:a16="http://schemas.microsoft.com/office/drawing/2014/main" id="{1D55F876-6C9A-90AF-4457-AE1716AB0C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0743" y="1784809"/>
            <a:ext cx="1182306" cy="1412921"/>
          </a:xfrm>
          <a:prstGeom prst="rect">
            <a:avLst/>
          </a:prstGeom>
        </p:spPr>
      </p:pic>
      <p:pic>
        <p:nvPicPr>
          <p:cNvPr id="28" name="Image 27" descr="Une image contenant insecte, arthropode, invertébré, silhouette&#10;&#10;Le contenu généré par l’IA peut être incorrect.">
            <a:extLst>
              <a:ext uri="{FF2B5EF4-FFF2-40B4-BE49-F238E27FC236}">
                <a16:creationId xmlns:a16="http://schemas.microsoft.com/office/drawing/2014/main" id="{1064EED6-E3EF-AECE-9462-00EF006A68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13" y="3079940"/>
            <a:ext cx="1223810" cy="1444551"/>
          </a:xfrm>
          <a:prstGeom prst="rect">
            <a:avLst/>
          </a:prstGeom>
        </p:spPr>
      </p:pic>
      <p:pic>
        <p:nvPicPr>
          <p:cNvPr id="29" name="Image 28" descr="Une image contenant invertébré, araignée&#10;&#10;Le contenu généré par l’IA peut être incorrect.">
            <a:extLst>
              <a:ext uri="{FF2B5EF4-FFF2-40B4-BE49-F238E27FC236}">
                <a16:creationId xmlns:a16="http://schemas.microsoft.com/office/drawing/2014/main" id="{F0989EE1-5A79-1522-EEC8-E4A1D64668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503123" y="3154650"/>
            <a:ext cx="1186595" cy="1444551"/>
          </a:xfrm>
          <a:prstGeom prst="rect">
            <a:avLst/>
          </a:prstGeom>
        </p:spPr>
      </p:pic>
      <p:pic>
        <p:nvPicPr>
          <p:cNvPr id="31" name="Image 30" descr="Une image contenant cercle, invertébré&#10;&#10;Le contenu généré par l’IA peut être incorrect.">
            <a:extLst>
              <a:ext uri="{FF2B5EF4-FFF2-40B4-BE49-F238E27FC236}">
                <a16:creationId xmlns:a16="http://schemas.microsoft.com/office/drawing/2014/main" id="{AC52725F-CB9D-F097-0397-02965F1C4F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0743" y="3186280"/>
            <a:ext cx="1182306" cy="1412921"/>
          </a:xfrm>
          <a:prstGeom prst="rect">
            <a:avLst/>
          </a:prstGeom>
        </p:spPr>
      </p:pic>
      <p:pic>
        <p:nvPicPr>
          <p:cNvPr id="32" name="Image 31" descr="Une image contenant insecte, arthropode, invertébré, silhouette&#10;&#10;Le contenu généré par l’IA peut être incorrect.">
            <a:extLst>
              <a:ext uri="{FF2B5EF4-FFF2-40B4-BE49-F238E27FC236}">
                <a16:creationId xmlns:a16="http://schemas.microsoft.com/office/drawing/2014/main" id="{7A8EF5B2-E243-1B91-8839-CA1E6540C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98" y="4461231"/>
            <a:ext cx="1223810" cy="1444551"/>
          </a:xfrm>
          <a:prstGeom prst="rect">
            <a:avLst/>
          </a:prstGeom>
        </p:spPr>
      </p:pic>
      <p:pic>
        <p:nvPicPr>
          <p:cNvPr id="33" name="Image 32" descr="Une image contenant invertébré, araignée&#10;&#10;Le contenu généré par l’IA peut être incorrect.">
            <a:extLst>
              <a:ext uri="{FF2B5EF4-FFF2-40B4-BE49-F238E27FC236}">
                <a16:creationId xmlns:a16="http://schemas.microsoft.com/office/drawing/2014/main" id="{C2DCFE1E-7D7F-692F-F197-03A252C1D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465908" y="4535941"/>
            <a:ext cx="1186595" cy="1444551"/>
          </a:xfrm>
          <a:prstGeom prst="rect">
            <a:avLst/>
          </a:prstGeom>
        </p:spPr>
      </p:pic>
      <p:pic>
        <p:nvPicPr>
          <p:cNvPr id="35" name="Image 34" descr="Une image contenant cercle, invertébré&#10;&#10;Le contenu généré par l’IA peut être incorrect.">
            <a:extLst>
              <a:ext uri="{FF2B5EF4-FFF2-40B4-BE49-F238E27FC236}">
                <a16:creationId xmlns:a16="http://schemas.microsoft.com/office/drawing/2014/main" id="{C98EF68B-68A2-77BA-28BC-4DE5C593EC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528" y="4567571"/>
            <a:ext cx="1182306" cy="1412921"/>
          </a:xfrm>
          <a:prstGeom prst="rect">
            <a:avLst/>
          </a:prstGeom>
        </p:spPr>
      </p:pic>
      <p:pic>
        <p:nvPicPr>
          <p:cNvPr id="7" name="Image 6" descr="Une image contenant arthropode, conception&#10;&#10;Le contenu généré par l’IA peut être incorrect.">
            <a:extLst>
              <a:ext uri="{FF2B5EF4-FFF2-40B4-BE49-F238E27FC236}">
                <a16:creationId xmlns:a16="http://schemas.microsoft.com/office/drawing/2014/main" id="{D9A7BEA8-C251-EFD4-5E8D-ACC19C714F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5574" y="297178"/>
            <a:ext cx="1182307" cy="1316071"/>
          </a:xfrm>
          <a:prstGeom prst="rect">
            <a:avLst/>
          </a:prstGeom>
        </p:spPr>
      </p:pic>
      <p:pic>
        <p:nvPicPr>
          <p:cNvPr id="8" name="Image 7" descr="Une image contenant arthropode, conception&#10;&#10;Le contenu généré par l’IA peut être incorrect.">
            <a:extLst>
              <a:ext uri="{FF2B5EF4-FFF2-40B4-BE49-F238E27FC236}">
                <a16:creationId xmlns:a16="http://schemas.microsoft.com/office/drawing/2014/main" id="{8451D9F5-9F91-4A5A-C25A-7E114F3156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2580" y="1753179"/>
            <a:ext cx="1182307" cy="1316071"/>
          </a:xfrm>
          <a:prstGeom prst="rect">
            <a:avLst/>
          </a:prstGeom>
        </p:spPr>
      </p:pic>
      <p:pic>
        <p:nvPicPr>
          <p:cNvPr id="9" name="Image 8" descr="Une image contenant arthropode, conception&#10;&#10;Le contenu généré par l’IA peut être incorrect.">
            <a:extLst>
              <a:ext uri="{FF2B5EF4-FFF2-40B4-BE49-F238E27FC236}">
                <a16:creationId xmlns:a16="http://schemas.microsoft.com/office/drawing/2014/main" id="{B94279B7-B319-21E6-56E9-3E203747D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6933" y="3186280"/>
            <a:ext cx="1182307" cy="1316071"/>
          </a:xfrm>
          <a:prstGeom prst="rect">
            <a:avLst/>
          </a:prstGeom>
        </p:spPr>
      </p:pic>
      <p:pic>
        <p:nvPicPr>
          <p:cNvPr id="10" name="Image 9" descr="Une image contenant arthropode, conception&#10;&#10;Le contenu généré par l’IA peut être incorrect.">
            <a:extLst>
              <a:ext uri="{FF2B5EF4-FFF2-40B4-BE49-F238E27FC236}">
                <a16:creationId xmlns:a16="http://schemas.microsoft.com/office/drawing/2014/main" id="{069B1D57-25B6-0783-B42C-211106400F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4006" y="4535941"/>
            <a:ext cx="1182307" cy="131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370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Macintosh PowerPoint</Application>
  <PresentationFormat>Format A4 (210 x 297 mm)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Nadine STOUVENAKERS</cp:lastModifiedBy>
  <cp:revision>2</cp:revision>
  <cp:lastPrinted>2025-12-12T17:04:04Z</cp:lastPrinted>
  <dcterms:created xsi:type="dcterms:W3CDTF">2025-12-12T16:52:05Z</dcterms:created>
  <dcterms:modified xsi:type="dcterms:W3CDTF">2026-02-05T14:43:27Z</dcterms:modified>
</cp:coreProperties>
</file>