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59" r:id="rId4"/>
    <p:sldId id="258" r:id="rId5"/>
    <p:sldId id="261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7"/>
    <p:restoredTop sz="94718"/>
  </p:normalViewPr>
  <p:slideViewPr>
    <p:cSldViewPr snapToGrid="0">
      <p:cViewPr varScale="1">
        <p:scale>
          <a:sx n="77" d="100"/>
          <a:sy n="77" d="100"/>
        </p:scale>
        <p:origin x="1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9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8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93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1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00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0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32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56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0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47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99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F0DCA-2858-DA4C-88F6-B896B660C7B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2A7722-E466-1A49-91AF-6CCCE19F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2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arbre, feuille, orme&#10;&#10;Le contenu généré par l’IA peut être incorrect.">
            <a:extLst>
              <a:ext uri="{FF2B5EF4-FFF2-40B4-BE49-F238E27FC236}">
                <a16:creationId xmlns:a16="http://schemas.microsoft.com/office/drawing/2014/main" id="{1D5731BD-040A-0967-3A06-E7E8AD15B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" y="204242"/>
            <a:ext cx="3014966" cy="41513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BE06814-F714-BFF2-72B7-C9CD800DC34D}"/>
              </a:ext>
            </a:extLst>
          </p:cNvPr>
          <p:cNvSpPr txBox="1"/>
          <p:nvPr/>
        </p:nvSpPr>
        <p:spPr>
          <a:xfrm>
            <a:off x="817071" y="4333986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charme</a:t>
            </a:r>
          </a:p>
        </p:txBody>
      </p:sp>
      <p:pic>
        <p:nvPicPr>
          <p:cNvPr id="6" name="Image 5" descr="Une image contenant arbre, plante, feuille&#10;&#10;Le contenu généré par l’IA peut être incorrect.">
            <a:extLst>
              <a:ext uri="{FF2B5EF4-FFF2-40B4-BE49-F238E27FC236}">
                <a16:creationId xmlns:a16="http://schemas.microsoft.com/office/drawing/2014/main" id="{88463B58-F43C-92BB-6A96-1E7D3FB2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981" y="183186"/>
            <a:ext cx="2966169" cy="41508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74AE69-3F2D-3E98-6C3A-06706AFCC775}"/>
              </a:ext>
            </a:extLst>
          </p:cNvPr>
          <p:cNvSpPr txBox="1"/>
          <p:nvPr/>
        </p:nvSpPr>
        <p:spPr>
          <a:xfrm>
            <a:off x="4357818" y="4333986"/>
            <a:ext cx="12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bouleau</a:t>
            </a:r>
          </a:p>
        </p:txBody>
      </p:sp>
      <p:pic>
        <p:nvPicPr>
          <p:cNvPr id="9" name="Image 8" descr="Une image contenant plante, chêne, arbre, feuille&#10;&#10;Le contenu généré par l’IA peut être incorrect.">
            <a:extLst>
              <a:ext uri="{FF2B5EF4-FFF2-40B4-BE49-F238E27FC236}">
                <a16:creationId xmlns:a16="http://schemas.microsoft.com/office/drawing/2014/main" id="{9016547C-6455-E649-2332-EEE1D8EC4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57" y="5202682"/>
            <a:ext cx="3010049" cy="41508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5DC72E7-5812-BA9B-DF5D-6FA27EA47BEC}"/>
              </a:ext>
            </a:extLst>
          </p:cNvPr>
          <p:cNvSpPr txBox="1"/>
          <p:nvPr/>
        </p:nvSpPr>
        <p:spPr>
          <a:xfrm>
            <a:off x="1172966" y="8980812"/>
            <a:ext cx="108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chêne</a:t>
            </a:r>
          </a:p>
        </p:txBody>
      </p:sp>
      <p:pic>
        <p:nvPicPr>
          <p:cNvPr id="12" name="Image 11" descr="Une image contenant automne, plante, arbre, feuille&#10;&#10;Le contenu généré par l’IA peut être incorrect.">
            <a:extLst>
              <a:ext uri="{FF2B5EF4-FFF2-40B4-BE49-F238E27FC236}">
                <a16:creationId xmlns:a16="http://schemas.microsoft.com/office/drawing/2014/main" id="{6C6CF33D-3865-0F33-7FAF-D99A5CE2A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462" y="5010658"/>
            <a:ext cx="2926977" cy="41508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A70B47B-860D-A9D6-CAD7-AFE7B396001C}"/>
              </a:ext>
            </a:extLst>
          </p:cNvPr>
          <p:cNvSpPr txBox="1"/>
          <p:nvPr/>
        </p:nvSpPr>
        <p:spPr>
          <a:xfrm>
            <a:off x="4655912" y="8980812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hêtre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7DC250-25D7-6906-F198-59AF166D25AB}"/>
              </a:ext>
            </a:extLst>
          </p:cNvPr>
          <p:cNvCxnSpPr/>
          <p:nvPr/>
        </p:nvCxnSpPr>
        <p:spPr>
          <a:xfrm>
            <a:off x="0" y="4953000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96ACCC5-F067-8887-FC11-8D60615EC959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9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16BF-A7B8-59D0-4855-DC7FC3798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518D64-93F8-341B-9649-8D59A8E0340E}"/>
              </a:ext>
            </a:extLst>
          </p:cNvPr>
          <p:cNvSpPr txBox="1"/>
          <p:nvPr/>
        </p:nvSpPr>
        <p:spPr>
          <a:xfrm>
            <a:off x="993199" y="4149320"/>
            <a:ext cx="160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framboisier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5108DF-4B3A-7B0E-2233-9E15C59C2462}"/>
              </a:ext>
            </a:extLst>
          </p:cNvPr>
          <p:cNvSpPr txBox="1"/>
          <p:nvPr/>
        </p:nvSpPr>
        <p:spPr>
          <a:xfrm>
            <a:off x="4663798" y="4149320"/>
            <a:ext cx="95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houx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36941B-7B85-16BF-5E02-12A09FFE3052}"/>
              </a:ext>
            </a:extLst>
          </p:cNvPr>
          <p:cNvSpPr txBox="1"/>
          <p:nvPr/>
        </p:nvSpPr>
        <p:spPr>
          <a:xfrm>
            <a:off x="1213676" y="9165478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lierre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CB0C43-FAAD-59DC-B0F1-92D64150DBD9}"/>
              </a:ext>
            </a:extLst>
          </p:cNvPr>
          <p:cNvSpPr txBox="1"/>
          <p:nvPr/>
        </p:nvSpPr>
        <p:spPr>
          <a:xfrm>
            <a:off x="4506864" y="9165478"/>
            <a:ext cx="126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L’aubépine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C7CAB1D-605F-4BA5-D957-C4E26778B563}"/>
              </a:ext>
            </a:extLst>
          </p:cNvPr>
          <p:cNvCxnSpPr/>
          <p:nvPr/>
        </p:nvCxnSpPr>
        <p:spPr>
          <a:xfrm>
            <a:off x="0" y="4953000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99C0256-E2B6-D0AB-432B-4FA3E3B6AEDD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menthe, herbe, menthe verte, plante&#10;&#10;Le contenu généré par l’IA peut être incorrect.">
            <a:extLst>
              <a:ext uri="{FF2B5EF4-FFF2-40B4-BE49-F238E27FC236}">
                <a16:creationId xmlns:a16="http://schemas.microsoft.com/office/drawing/2014/main" id="{03E5BFB9-F22C-A9C3-AA07-F2418977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37" b="13594"/>
          <a:stretch>
            <a:fillRect/>
          </a:stretch>
        </p:blipFill>
        <p:spPr>
          <a:xfrm>
            <a:off x="97197" y="684893"/>
            <a:ext cx="3284552" cy="30743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64BA067-841E-C7F4-0EA2-173B83D2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32" r="3846" b="8247"/>
          <a:stretch>
            <a:fillRect/>
          </a:stretch>
        </p:blipFill>
        <p:spPr>
          <a:xfrm>
            <a:off x="3743228" y="248903"/>
            <a:ext cx="3114772" cy="3635414"/>
          </a:xfrm>
          <a:prstGeom prst="rect">
            <a:avLst/>
          </a:prstGeom>
        </p:spPr>
      </p:pic>
      <p:pic>
        <p:nvPicPr>
          <p:cNvPr id="16" name="Image 15" descr="Une image contenant plante, feuille&#10;&#10;Le contenu généré par l’IA peut être incorrect.">
            <a:extLst>
              <a:ext uri="{FF2B5EF4-FFF2-40B4-BE49-F238E27FC236}">
                <a16:creationId xmlns:a16="http://schemas.microsoft.com/office/drawing/2014/main" id="{DF34AC4A-2D1E-7DC0-62A2-5379788B5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745" y="5152987"/>
            <a:ext cx="2808651" cy="3958038"/>
          </a:xfrm>
          <a:prstGeom prst="rect">
            <a:avLst/>
          </a:prstGeom>
        </p:spPr>
      </p:pic>
      <p:pic>
        <p:nvPicPr>
          <p:cNvPr id="19" name="Image 18" descr="Une image contenant feuille, Tige, vert, plante&#10;&#10;Le contenu généré par l’IA peut être incorrect.">
            <a:extLst>
              <a:ext uri="{FF2B5EF4-FFF2-40B4-BE49-F238E27FC236}">
                <a16:creationId xmlns:a16="http://schemas.microsoft.com/office/drawing/2014/main" id="{6DA15204-11F8-59B1-DCCE-2ABB21855E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97" b="4509"/>
          <a:stretch>
            <a:fillRect/>
          </a:stretch>
        </p:blipFill>
        <p:spPr>
          <a:xfrm>
            <a:off x="222710" y="5283200"/>
            <a:ext cx="2681105" cy="36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CF0F6-4784-7162-1AFC-3DD851B6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F6A7665-CB74-2C92-2A7B-F918099C9589}"/>
              </a:ext>
            </a:extLst>
          </p:cNvPr>
          <p:cNvSpPr txBox="1"/>
          <p:nvPr/>
        </p:nvSpPr>
        <p:spPr>
          <a:xfrm>
            <a:off x="568654" y="4333986"/>
            <a:ext cx="241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clématite des haies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24FC7C-7367-F959-173A-F4CB1C7B3DB4}"/>
              </a:ext>
            </a:extLst>
          </p:cNvPr>
          <p:cNvSpPr txBox="1"/>
          <p:nvPr/>
        </p:nvSpPr>
        <p:spPr>
          <a:xfrm>
            <a:off x="4357818" y="4333986"/>
            <a:ext cx="98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frêne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84D5E3-9959-FC4A-1951-74607E9C8D59}"/>
              </a:ext>
            </a:extLst>
          </p:cNvPr>
          <p:cNvSpPr txBox="1"/>
          <p:nvPr/>
        </p:nvSpPr>
        <p:spPr>
          <a:xfrm>
            <a:off x="660011" y="8980812"/>
            <a:ext cx="253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sorbier des oiseleurs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D66646-9DF1-E076-9EC3-C0E0201578BD}"/>
              </a:ext>
            </a:extLst>
          </p:cNvPr>
          <p:cNvSpPr txBox="1"/>
          <p:nvPr/>
        </p:nvSpPr>
        <p:spPr>
          <a:xfrm>
            <a:off x="4655912" y="8980812"/>
            <a:ext cx="120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L’églantier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C4065F7-8B46-AF65-DD03-7A783E8870AB}"/>
              </a:ext>
            </a:extLst>
          </p:cNvPr>
          <p:cNvCxnSpPr/>
          <p:nvPr/>
        </p:nvCxnSpPr>
        <p:spPr>
          <a:xfrm>
            <a:off x="0" y="4953000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CBC8E8F-6B12-C5BE-2529-A505D2843DF6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fleur, Pédicelle, plante, violet&#10;&#10;Le contenu généré par l’IA peut être incorrect.">
            <a:extLst>
              <a:ext uri="{FF2B5EF4-FFF2-40B4-BE49-F238E27FC236}">
                <a16:creationId xmlns:a16="http://schemas.microsoft.com/office/drawing/2014/main" id="{BCEE6FBB-B1F8-3AE7-4594-31F242593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79" y="642995"/>
            <a:ext cx="3196429" cy="3393276"/>
          </a:xfrm>
          <a:prstGeom prst="rect">
            <a:avLst/>
          </a:prstGeom>
        </p:spPr>
      </p:pic>
      <p:pic>
        <p:nvPicPr>
          <p:cNvPr id="11" name="Image 10" descr="Une image contenant plante, feuille, fleur, arbre&#10;&#10;Le contenu généré par l’IA peut être incorrect.">
            <a:extLst>
              <a:ext uri="{FF2B5EF4-FFF2-40B4-BE49-F238E27FC236}">
                <a16:creationId xmlns:a16="http://schemas.microsoft.com/office/drawing/2014/main" id="{3E0BAB88-2DB3-4129-6C0C-3A162F6D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63" t="5983"/>
          <a:stretch>
            <a:fillRect/>
          </a:stretch>
        </p:blipFill>
        <p:spPr>
          <a:xfrm>
            <a:off x="377371" y="5326743"/>
            <a:ext cx="2797846" cy="3725686"/>
          </a:xfrm>
          <a:prstGeom prst="rect">
            <a:avLst/>
          </a:prstGeom>
        </p:spPr>
      </p:pic>
      <p:pic>
        <p:nvPicPr>
          <p:cNvPr id="16" name="Image 15" descr="Une image contenant plante, feuille&#10;&#10;Le contenu généré par l’IA peut être incorrect.">
            <a:extLst>
              <a:ext uri="{FF2B5EF4-FFF2-40B4-BE49-F238E27FC236}">
                <a16:creationId xmlns:a16="http://schemas.microsoft.com/office/drawing/2014/main" id="{269763FE-64F0-E661-174B-C944BF79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774" y="136634"/>
            <a:ext cx="2990687" cy="4267200"/>
          </a:xfrm>
          <a:prstGeom prst="rect">
            <a:avLst/>
          </a:prstGeom>
        </p:spPr>
      </p:pic>
      <p:pic>
        <p:nvPicPr>
          <p:cNvPr id="19" name="Image 18" descr="Une image contenant herbe, Micromeria douglasii, feuille, plante&#10;&#10;Le contenu généré par l’IA peut être incorrect.">
            <a:extLst>
              <a:ext uri="{FF2B5EF4-FFF2-40B4-BE49-F238E27FC236}">
                <a16:creationId xmlns:a16="http://schemas.microsoft.com/office/drawing/2014/main" id="{9D437A14-FECA-6A32-1A6B-1354D5265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783" y="5089634"/>
            <a:ext cx="3175217" cy="39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D42A5-D7EF-9061-C920-45FE4ACE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4235F79-07EE-0E95-EE5A-0513D8E6F779}"/>
              </a:ext>
            </a:extLst>
          </p:cNvPr>
          <p:cNvSpPr txBox="1"/>
          <p:nvPr/>
        </p:nvSpPr>
        <p:spPr>
          <a:xfrm>
            <a:off x="817071" y="4333986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noisetier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CAB15C-7B26-B367-2C20-918019C18EF0}"/>
              </a:ext>
            </a:extLst>
          </p:cNvPr>
          <p:cNvSpPr txBox="1"/>
          <p:nvPr/>
        </p:nvSpPr>
        <p:spPr>
          <a:xfrm>
            <a:off x="4096528" y="4333986"/>
            <a:ext cx="154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cornouiller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62F222-6E88-0AEF-7B14-3D7D24EAEE43}"/>
              </a:ext>
            </a:extLst>
          </p:cNvPr>
          <p:cNvSpPr txBox="1"/>
          <p:nvPr/>
        </p:nvSpPr>
        <p:spPr>
          <a:xfrm>
            <a:off x="1172966" y="8980812"/>
            <a:ext cx="128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merisier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6EE5D4-FA09-D65C-D04D-F5C5AC5AEABA}"/>
              </a:ext>
            </a:extLst>
          </p:cNvPr>
          <p:cNvSpPr txBox="1"/>
          <p:nvPr/>
        </p:nvSpPr>
        <p:spPr>
          <a:xfrm>
            <a:off x="4363364" y="8980812"/>
            <a:ext cx="157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marronnier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A6F8F55-0743-CA34-A00D-620592966E61}"/>
              </a:ext>
            </a:extLst>
          </p:cNvPr>
          <p:cNvCxnSpPr/>
          <p:nvPr/>
        </p:nvCxnSpPr>
        <p:spPr>
          <a:xfrm>
            <a:off x="0" y="4953000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C04D426-6C18-DFB1-6D82-95A0EA2F00AD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arbre, plante, feuille&#10;&#10;Le contenu généré par l’IA peut être incorrect.">
            <a:extLst>
              <a:ext uri="{FF2B5EF4-FFF2-40B4-BE49-F238E27FC236}">
                <a16:creationId xmlns:a16="http://schemas.microsoft.com/office/drawing/2014/main" id="{0DFA1DBD-1ED2-4864-AA11-8AFA1A13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03" b="4508"/>
          <a:stretch>
            <a:fillRect/>
          </a:stretch>
        </p:blipFill>
        <p:spPr>
          <a:xfrm>
            <a:off x="210993" y="162948"/>
            <a:ext cx="3058351" cy="4176828"/>
          </a:xfrm>
          <a:prstGeom prst="rect">
            <a:avLst/>
          </a:prstGeom>
        </p:spPr>
      </p:pic>
      <p:pic>
        <p:nvPicPr>
          <p:cNvPr id="16" name="Image 15" descr="Une image contenant feuille, herbe, Micromeria douglasii, plante&#10;&#10;Le contenu généré par l’IA peut être incorrect.">
            <a:extLst>
              <a:ext uri="{FF2B5EF4-FFF2-40B4-BE49-F238E27FC236}">
                <a16:creationId xmlns:a16="http://schemas.microsoft.com/office/drawing/2014/main" id="{62497B16-5158-AA1B-3F70-0BC6DF38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19"/>
          <a:stretch>
            <a:fillRect/>
          </a:stretch>
        </p:blipFill>
        <p:spPr>
          <a:xfrm>
            <a:off x="3588658" y="260995"/>
            <a:ext cx="2923599" cy="4131047"/>
          </a:xfrm>
          <a:prstGeom prst="rect">
            <a:avLst/>
          </a:prstGeom>
        </p:spPr>
      </p:pic>
      <p:pic>
        <p:nvPicPr>
          <p:cNvPr id="21" name="Image 20" descr="Une image contenant arbre, plante, feuille&#10;&#10;Le contenu généré par l’IA peut être incorrect.">
            <a:extLst>
              <a:ext uri="{FF2B5EF4-FFF2-40B4-BE49-F238E27FC236}">
                <a16:creationId xmlns:a16="http://schemas.microsoft.com/office/drawing/2014/main" id="{EA736968-CCAD-6191-D808-2B7006F0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5" t="12446" r="2552" b="4417"/>
          <a:stretch>
            <a:fillRect/>
          </a:stretch>
        </p:blipFill>
        <p:spPr>
          <a:xfrm>
            <a:off x="101601" y="5355771"/>
            <a:ext cx="3167744" cy="3291212"/>
          </a:xfrm>
          <a:prstGeom prst="rect">
            <a:avLst/>
          </a:prstGeom>
        </p:spPr>
      </p:pic>
      <p:pic>
        <p:nvPicPr>
          <p:cNvPr id="23" name="Image 22" descr="Une image contenant vert, arbre, feuille, branche&#10;&#10;Le contenu généré par l’IA peut être incorrect.">
            <a:extLst>
              <a:ext uri="{FF2B5EF4-FFF2-40B4-BE49-F238E27FC236}">
                <a16:creationId xmlns:a16="http://schemas.microsoft.com/office/drawing/2014/main" id="{9A02EA8D-B0F4-5EF7-6C8E-E4DB0E99D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432" y="5122852"/>
            <a:ext cx="2459372" cy="36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7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C8640-2A36-D59B-8648-419E50ACE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2158BE6-068B-50AF-5833-39E7CB069EBD}"/>
              </a:ext>
            </a:extLst>
          </p:cNvPr>
          <p:cNvSpPr txBox="1"/>
          <p:nvPr/>
        </p:nvSpPr>
        <p:spPr>
          <a:xfrm>
            <a:off x="817071" y="4333986"/>
            <a:ext cx="209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L’érable champêtre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7D5970-88E7-C9A3-36AB-C26553D1FF52}"/>
              </a:ext>
            </a:extLst>
          </p:cNvPr>
          <p:cNvSpPr txBox="1"/>
          <p:nvPr/>
        </p:nvSpPr>
        <p:spPr>
          <a:xfrm>
            <a:off x="4096528" y="4333986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L’érable plane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2C0895-7545-F5B2-D223-42EA618B8504}"/>
              </a:ext>
            </a:extLst>
          </p:cNvPr>
          <p:cNvSpPr txBox="1"/>
          <p:nvPr/>
        </p:nvSpPr>
        <p:spPr>
          <a:xfrm>
            <a:off x="1082399" y="9158341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L’érable plane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C3CF5D-9A55-BDE5-092A-E6EA89B2C1DE}"/>
              </a:ext>
            </a:extLst>
          </p:cNvPr>
          <p:cNvSpPr txBox="1"/>
          <p:nvPr/>
        </p:nvSpPr>
        <p:spPr>
          <a:xfrm>
            <a:off x="4367788" y="9084016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L’érable plane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C1507FE-C313-A12B-71F5-AFCD438B6E09}"/>
              </a:ext>
            </a:extLst>
          </p:cNvPr>
          <p:cNvCxnSpPr/>
          <p:nvPr/>
        </p:nvCxnSpPr>
        <p:spPr>
          <a:xfrm>
            <a:off x="0" y="4953000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8E3EC5D-0AC9-AE17-8ED2-441A80413E0B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érable, feuille, Érable argenté, arbre&#10;&#10;Le contenu généré par l’IA peut être incorrect.">
            <a:extLst>
              <a:ext uri="{FF2B5EF4-FFF2-40B4-BE49-F238E27FC236}">
                <a16:creationId xmlns:a16="http://schemas.microsoft.com/office/drawing/2014/main" id="{182066A6-1D8C-75CB-CA5D-D9C859B8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27" b="17645"/>
          <a:stretch>
            <a:fillRect/>
          </a:stretch>
        </p:blipFill>
        <p:spPr>
          <a:xfrm>
            <a:off x="63281" y="1001485"/>
            <a:ext cx="3273869" cy="27867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A58C9E-E2E7-CB21-46FB-95DB1963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74468" y="742197"/>
            <a:ext cx="3751300" cy="29060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909676-934F-2D04-9F90-A18543FC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74468" y="5625291"/>
            <a:ext cx="3751300" cy="29060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AC4BBD-35EC-F794-A232-B4CF4455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7767" y="5671684"/>
            <a:ext cx="3751300" cy="29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AE945-C875-73E4-C87B-FCD72A305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B5AD1F-C9A4-11E0-B855-76B25CAF8284}"/>
              </a:ext>
            </a:extLst>
          </p:cNvPr>
          <p:cNvSpPr txBox="1"/>
          <p:nvPr/>
        </p:nvSpPr>
        <p:spPr>
          <a:xfrm>
            <a:off x="817071" y="4333986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L’érable plane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3BF721-C156-F953-7307-30AE1ABAA896}"/>
              </a:ext>
            </a:extLst>
          </p:cNvPr>
          <p:cNvSpPr txBox="1"/>
          <p:nvPr/>
        </p:nvSpPr>
        <p:spPr>
          <a:xfrm>
            <a:off x="4096528" y="4333986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L’érable plane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E42E2E-72E9-A1EC-7FD3-D3F49ECBDBCA}"/>
              </a:ext>
            </a:extLst>
          </p:cNvPr>
          <p:cNvSpPr txBox="1"/>
          <p:nvPr/>
        </p:nvSpPr>
        <p:spPr>
          <a:xfrm>
            <a:off x="1082399" y="9158341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L’érable plane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E0AE13-5ADD-B1CA-6048-96782E5DC77D}"/>
              </a:ext>
            </a:extLst>
          </p:cNvPr>
          <p:cNvSpPr txBox="1"/>
          <p:nvPr/>
        </p:nvSpPr>
        <p:spPr>
          <a:xfrm>
            <a:off x="4367788" y="9084016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L’érable plane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602CABA-F500-5445-A004-D6E5D3FB7C80}"/>
              </a:ext>
            </a:extLst>
          </p:cNvPr>
          <p:cNvCxnSpPr/>
          <p:nvPr/>
        </p:nvCxnSpPr>
        <p:spPr>
          <a:xfrm>
            <a:off x="0" y="4953000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84F910A-A2E5-2C37-DAE6-F2E40CD48CD3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A1B9D6ED-4BF8-E34D-E34B-275CE4C8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4468" y="742197"/>
            <a:ext cx="3751300" cy="29060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3BA1B8-D445-A88C-9711-4273159CC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4468" y="5625291"/>
            <a:ext cx="3751300" cy="29060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31231B-C065-BFEB-B72E-157BC6E5D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7767" y="5671684"/>
            <a:ext cx="3751300" cy="290608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DE1FB8-CDB8-ED0C-786A-6EC715B9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7767" y="809937"/>
            <a:ext cx="3751300" cy="29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317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50</Words>
  <Application>Microsoft Macintosh PowerPoint</Application>
  <PresentationFormat>Format A4 (210 x 297 mm)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Nadine STOUVENAKERS</dc:creator>
  <cp:lastModifiedBy>Nadine STOUVENAKERS</cp:lastModifiedBy>
  <cp:revision>4</cp:revision>
  <cp:lastPrinted>2025-11-10T14:46:06Z</cp:lastPrinted>
  <dcterms:created xsi:type="dcterms:W3CDTF">2025-09-26T14:05:48Z</dcterms:created>
  <dcterms:modified xsi:type="dcterms:W3CDTF">2025-11-10T15:01:37Z</dcterms:modified>
</cp:coreProperties>
</file>