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48"/>
  </p:normalViewPr>
  <p:slideViewPr>
    <p:cSldViewPr snapToGrid="0">
      <p:cViewPr varScale="1">
        <p:scale>
          <a:sx n="112" d="100"/>
          <a:sy n="112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32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1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08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6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91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42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6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11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88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05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28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C85F4A-32E3-DA44-A58F-5656BDD8FACA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1653AC-BDD7-074E-A444-85DEAF902E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46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affiche, illustration, graphisme&#10;&#10;Le contenu généré par l’IA peut être incorrect.">
            <a:extLst>
              <a:ext uri="{FF2B5EF4-FFF2-40B4-BE49-F238E27FC236}">
                <a16:creationId xmlns:a16="http://schemas.microsoft.com/office/drawing/2014/main" id="{781B5B57-086A-1D11-44F5-21A9A6722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944" y="0"/>
            <a:ext cx="5786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14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essin animé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4D65AA7-60AF-D384-345C-AB38428F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9" y="644400"/>
            <a:ext cx="4862449" cy="5569200"/>
          </a:xfrm>
          <a:prstGeom prst="rect">
            <a:avLst/>
          </a:prstGeom>
        </p:spPr>
      </p:pic>
      <p:pic>
        <p:nvPicPr>
          <p:cNvPr id="5" name="Image 4" descr="Une image contenant papillon, Papillons de jour et de nuit, dessin, invertébré&#10;&#10;Le contenu généré par l’IA peut être incorrect.">
            <a:extLst>
              <a:ext uri="{FF2B5EF4-FFF2-40B4-BE49-F238E27FC236}">
                <a16:creationId xmlns:a16="http://schemas.microsoft.com/office/drawing/2014/main" id="{30FBC02A-A928-252F-2ABB-CA2988A50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8" y="644400"/>
            <a:ext cx="4765684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48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apin, arbre, texte, maison&#10;&#10;Le contenu généré par l’IA peut être incorrect.">
            <a:extLst>
              <a:ext uri="{FF2B5EF4-FFF2-40B4-BE49-F238E27FC236}">
                <a16:creationId xmlns:a16="http://schemas.microsoft.com/office/drawing/2014/main" id="{110210B8-4CFA-D423-37FE-45496790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35" y="644400"/>
            <a:ext cx="4807245" cy="5569200"/>
          </a:xfrm>
          <a:prstGeom prst="rect">
            <a:avLst/>
          </a:prstGeom>
        </p:spPr>
      </p:pic>
      <p:pic>
        <p:nvPicPr>
          <p:cNvPr id="5" name="Image 4" descr="Une image contenant lune, peinture, arbre, plein air&#10;&#10;Le contenu généré par l’IA peut être incorrect.">
            <a:extLst>
              <a:ext uri="{FF2B5EF4-FFF2-40B4-BE49-F238E27FC236}">
                <a16:creationId xmlns:a16="http://schemas.microsoft.com/office/drawing/2014/main" id="{FEF99461-C259-12FB-D6CE-09D71AD21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80" y="644400"/>
            <a:ext cx="4643303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3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llustration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id="{9B465C0C-1643-EF28-46A1-5616827E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8" y="644400"/>
            <a:ext cx="4801516" cy="5569200"/>
          </a:xfrm>
          <a:prstGeom prst="rect">
            <a:avLst/>
          </a:prstGeom>
        </p:spPr>
      </p:pic>
      <p:pic>
        <p:nvPicPr>
          <p:cNvPr id="5" name="Image 4" descr="Une image contenant mammifèr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CFD9AD-3B91-514D-F2A3-A1C1E07E7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494" y="644400"/>
            <a:ext cx="4793391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0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Dessin d’enfant, hibou, illustration&#10;&#10;Le contenu généré par l’IA peut être incorrect.">
            <a:extLst>
              <a:ext uri="{FF2B5EF4-FFF2-40B4-BE49-F238E27FC236}">
                <a16:creationId xmlns:a16="http://schemas.microsoft.com/office/drawing/2014/main" id="{EAC87C38-9D60-3927-AD2A-E79963D8F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4" y="644400"/>
            <a:ext cx="4801516" cy="5569200"/>
          </a:xfrm>
          <a:prstGeom prst="rect">
            <a:avLst/>
          </a:prstGeom>
        </p:spPr>
      </p:pic>
      <p:pic>
        <p:nvPicPr>
          <p:cNvPr id="5" name="Image 4" descr="Une image contenant dessin, illustration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5BD6B47-322E-ADA0-B8BE-788C1C001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948" y="644400"/>
            <a:ext cx="4777568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11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leur, texte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2EB099B-AC83-CBA8-739E-CC7C9E48B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08" y="644400"/>
            <a:ext cx="4769592" cy="5569200"/>
          </a:xfrm>
          <a:prstGeom prst="rect">
            <a:avLst/>
          </a:prstGeom>
        </p:spPr>
      </p:pic>
      <p:pic>
        <p:nvPicPr>
          <p:cNvPr id="5" name="Image 4" descr="Une image contenant texte, oiseau&#10;&#10;Le contenu généré par l’IA peut être incorrect.">
            <a:extLst>
              <a:ext uri="{FF2B5EF4-FFF2-40B4-BE49-F238E27FC236}">
                <a16:creationId xmlns:a16="http://schemas.microsoft.com/office/drawing/2014/main" id="{642DD7C7-58FF-A32C-52DD-0FD8C493F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72960"/>
            <a:ext cx="4815474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84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apillon, texte, Papillons de jour et de nuit, insecte&#10;&#10;Le contenu généré par l’IA peut être incorrect.">
            <a:extLst>
              <a:ext uri="{FF2B5EF4-FFF2-40B4-BE49-F238E27FC236}">
                <a16:creationId xmlns:a16="http://schemas.microsoft.com/office/drawing/2014/main" id="{176EABD7-04E6-7CE2-8CB1-50BE0BE21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42" y="644400"/>
            <a:ext cx="4753858" cy="5569200"/>
          </a:xfrm>
          <a:prstGeom prst="rect">
            <a:avLst/>
          </a:prstGeom>
        </p:spPr>
      </p:pic>
      <p:pic>
        <p:nvPicPr>
          <p:cNvPr id="5" name="Image 4" descr="Une image contenant texte, dessin humoristique, illustration, habits&#10;&#10;Le contenu généré par l’IA peut être incorrect.">
            <a:extLst>
              <a:ext uri="{FF2B5EF4-FFF2-40B4-BE49-F238E27FC236}">
                <a16:creationId xmlns:a16="http://schemas.microsoft.com/office/drawing/2014/main" id="{5C91E3A3-ED33-4A40-CE49-11183FE1E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423" y="615824"/>
            <a:ext cx="4803435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86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essin d’enfan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B464925-5804-03C0-4391-592F9E3B5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3" y="644400"/>
            <a:ext cx="4857347" cy="5569200"/>
          </a:xfrm>
          <a:prstGeom prst="rect">
            <a:avLst/>
          </a:prstGeom>
        </p:spPr>
      </p:pic>
      <p:pic>
        <p:nvPicPr>
          <p:cNvPr id="5" name="Image 4" descr="Une image contenant arbre, Dessin animé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4EC97191-4137-647A-AA11-DE3A1B72B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644400"/>
            <a:ext cx="4722015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dessin, illustration, peinture, croquis&#10;&#10;Le contenu généré par l’IA peut être incorrect.">
            <a:extLst>
              <a:ext uri="{FF2B5EF4-FFF2-40B4-BE49-F238E27FC236}">
                <a16:creationId xmlns:a16="http://schemas.microsoft.com/office/drawing/2014/main" id="{CB4F7EBA-90DC-113D-3061-2EA052DB4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4" b="4"/>
          <a:stretch>
            <a:fillRect/>
          </a:stretch>
        </p:blipFill>
        <p:spPr>
          <a:xfrm>
            <a:off x="261405" y="321732"/>
            <a:ext cx="4610854" cy="3017405"/>
          </a:xfrm>
          <a:prstGeom prst="rect">
            <a:avLst/>
          </a:prstGeom>
        </p:spPr>
      </p:pic>
      <p:pic>
        <p:nvPicPr>
          <p:cNvPr id="6" name="Image 5" descr="Une image contenant papillon, Papillons de jour et de nuit, dessin, invertébré&#10;&#10;Le contenu généré par l’IA peut être incorrect.">
            <a:extLst>
              <a:ext uri="{FF2B5EF4-FFF2-40B4-BE49-F238E27FC236}">
                <a16:creationId xmlns:a16="http://schemas.microsoft.com/office/drawing/2014/main" id="{86BDAF9A-43B2-BF89-0A5F-DDCB8B2E67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03" b="30662"/>
          <a:stretch>
            <a:fillRect/>
          </a:stretch>
        </p:blipFill>
        <p:spPr>
          <a:xfrm>
            <a:off x="261405" y="3510853"/>
            <a:ext cx="4610854" cy="2789954"/>
          </a:xfrm>
          <a:prstGeom prst="rect">
            <a:avLst/>
          </a:prstGeom>
        </p:spPr>
      </p:pic>
      <p:pic>
        <p:nvPicPr>
          <p:cNvPr id="5" name="Image 4" descr="Une image contenant texte, Dessin animé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75A0A94-6272-ED26-D678-7D45FCC936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616" b="2"/>
          <a:stretch>
            <a:fillRect/>
          </a:stretch>
        </p:blipFill>
        <p:spPr>
          <a:xfrm>
            <a:off x="5033740" y="321733"/>
            <a:ext cx="4610854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93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fournitures de bureau, outil, aiguille&#10;&#10;Le contenu généré par l’IA peut être incorrect.">
            <a:extLst>
              <a:ext uri="{FF2B5EF4-FFF2-40B4-BE49-F238E27FC236}">
                <a16:creationId xmlns:a16="http://schemas.microsoft.com/office/drawing/2014/main" id="{2090AA7C-E9B9-3D01-7B22-16A41E0A95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77" b="632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5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invertébré, croquis, Dessin d’enfant, broderie&#10;&#10;Le contenu généré par l’IA peut être incorrect.">
            <a:extLst>
              <a:ext uri="{FF2B5EF4-FFF2-40B4-BE49-F238E27FC236}">
                <a16:creationId xmlns:a16="http://schemas.microsoft.com/office/drawing/2014/main" id="{92F54ABD-A516-ADAA-1593-E4CC94BC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625" r="1" b="24809"/>
          <a:stretch>
            <a:fillRect/>
          </a:stretch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60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herbe, peinture, plante, arbre&#10;&#10;Le contenu généré par l’IA peut être incorrect.">
            <a:extLst>
              <a:ext uri="{FF2B5EF4-FFF2-40B4-BE49-F238E27FC236}">
                <a16:creationId xmlns:a16="http://schemas.microsoft.com/office/drawing/2014/main" id="{DF528EFF-7760-D11C-6465-539EB2502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0" y="645102"/>
            <a:ext cx="4953000" cy="5567795"/>
          </a:xfrm>
          <a:prstGeom prst="rect">
            <a:avLst/>
          </a:prstGeom>
        </p:spPr>
      </p:pic>
      <p:pic>
        <p:nvPicPr>
          <p:cNvPr id="9" name="Image 8" descr="Une image contenant dessin, illustration, habits, Dessin d’enfant&#10;&#10;Le contenu généré par l’IA peut être incorrect.">
            <a:extLst>
              <a:ext uri="{FF2B5EF4-FFF2-40B4-BE49-F238E27FC236}">
                <a16:creationId xmlns:a16="http://schemas.microsoft.com/office/drawing/2014/main" id="{DEBDBECA-8749-B3EF-F5F6-763D5F9F1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9" y="645102"/>
            <a:ext cx="4821483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3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texte, croquis, peinture&#10;&#10;Le contenu généré par l’IA peut être incorrect.">
            <a:extLst>
              <a:ext uri="{FF2B5EF4-FFF2-40B4-BE49-F238E27FC236}">
                <a16:creationId xmlns:a16="http://schemas.microsoft.com/office/drawing/2014/main" id="{6041CD6B-EBE0-7D83-7C0D-E1AFBE416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6" y="644400"/>
            <a:ext cx="4813318" cy="5569200"/>
          </a:xfrm>
          <a:prstGeom prst="rect">
            <a:avLst/>
          </a:prstGeom>
        </p:spPr>
      </p:pic>
      <p:pic>
        <p:nvPicPr>
          <p:cNvPr id="5" name="Image 4" descr="Une image contenant texte, dessin humoristique, mammifère, illustration&#10;&#10;Le contenu généré par l’IA peut être incorrect.">
            <a:extLst>
              <a:ext uri="{FF2B5EF4-FFF2-40B4-BE49-F238E27FC236}">
                <a16:creationId xmlns:a16="http://schemas.microsoft.com/office/drawing/2014/main" id="{71846A1D-14ED-89AD-DC93-572C25428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64" y="644400"/>
            <a:ext cx="4749454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6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B4C0557-0EFB-BD31-9B43-71FFDFEE96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6"/>
          <a:stretch>
            <a:fillRect/>
          </a:stretch>
        </p:blipFill>
        <p:spPr>
          <a:xfrm>
            <a:off x="57152" y="698176"/>
            <a:ext cx="5069179" cy="5515424"/>
          </a:xfrm>
          <a:prstGeom prst="rect">
            <a:avLst/>
          </a:prstGeom>
        </p:spPr>
      </p:pic>
      <p:pic>
        <p:nvPicPr>
          <p:cNvPr id="5" name="Image 4" descr="Une image contenant texte, dessin, capture d’écran, affiche&#10;&#10;Le contenu généré par l’IA peut être incorrect.">
            <a:extLst>
              <a:ext uri="{FF2B5EF4-FFF2-40B4-BE49-F238E27FC236}">
                <a16:creationId xmlns:a16="http://schemas.microsoft.com/office/drawing/2014/main" id="{BFDC4F4D-ADD6-EBAA-D593-3EB9E34E77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5"/>
          <a:stretch>
            <a:fillRect/>
          </a:stretch>
        </p:blipFill>
        <p:spPr>
          <a:xfrm>
            <a:off x="5126331" y="698176"/>
            <a:ext cx="4732475" cy="551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65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einture, papillon, invertébré&#10;&#10;Le contenu généré par l’IA peut être incorrect.">
            <a:extLst>
              <a:ext uri="{FF2B5EF4-FFF2-40B4-BE49-F238E27FC236}">
                <a16:creationId xmlns:a16="http://schemas.microsoft.com/office/drawing/2014/main" id="{D53B8673-5414-149F-0B8D-9D3A79DA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3" y="644400"/>
            <a:ext cx="4886909" cy="5569200"/>
          </a:xfrm>
          <a:prstGeom prst="rect">
            <a:avLst/>
          </a:prstGeom>
        </p:spPr>
      </p:pic>
      <p:pic>
        <p:nvPicPr>
          <p:cNvPr id="5" name="Image 4" descr="Une image contenant texte, dessin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D4E6DB5D-5BB2-3475-B2C4-59D06F71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240" y="644400"/>
            <a:ext cx="4787317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4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arbre, peinture, illustration&#10;&#10;Le contenu généré par l’IA peut être incorrect.">
            <a:extLst>
              <a:ext uri="{FF2B5EF4-FFF2-40B4-BE49-F238E27FC236}">
                <a16:creationId xmlns:a16="http://schemas.microsoft.com/office/drawing/2014/main" id="{FBF53113-887E-AC74-F430-92BBFDCAE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00" y="644400"/>
            <a:ext cx="4834952" cy="5569200"/>
          </a:xfrm>
          <a:prstGeom prst="rect">
            <a:avLst/>
          </a:prstGeom>
        </p:spPr>
      </p:pic>
      <p:pic>
        <p:nvPicPr>
          <p:cNvPr id="5" name="Image 4" descr="Une image contenant illustration, dessin humoristique, Dessin d’enfant, dessin&#10;&#10;Le contenu généré par l’IA peut être incorrect.">
            <a:extLst>
              <a:ext uri="{FF2B5EF4-FFF2-40B4-BE49-F238E27FC236}">
                <a16:creationId xmlns:a16="http://schemas.microsoft.com/office/drawing/2014/main" id="{0EC53DDA-4723-FC49-1E98-BB0365683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288" y="658688"/>
            <a:ext cx="4807245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1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essi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862E2DB-154B-8181-240F-713144B04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0" y="644400"/>
            <a:ext cx="4809135" cy="5569200"/>
          </a:xfrm>
          <a:prstGeom prst="rect">
            <a:avLst/>
          </a:prstGeom>
        </p:spPr>
      </p:pic>
      <p:pic>
        <p:nvPicPr>
          <p:cNvPr id="5" name="Image 4" descr="Une image contenant arbre, Dessin d’enfant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3A66FBA-94DF-05EE-C8E6-0E3D8758B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015" y="615824"/>
            <a:ext cx="4775589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, illustration, arbre, dessin&#10;&#10;Le contenu généré par l’IA peut être incorrect.">
            <a:extLst>
              <a:ext uri="{FF2B5EF4-FFF2-40B4-BE49-F238E27FC236}">
                <a16:creationId xmlns:a16="http://schemas.microsoft.com/office/drawing/2014/main" id="{2FE9C3DD-787A-8551-020B-D7E457729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8" y="644400"/>
            <a:ext cx="4807245" cy="5569200"/>
          </a:xfrm>
          <a:prstGeom prst="rect">
            <a:avLst/>
          </a:prstGeom>
        </p:spPr>
      </p:pic>
      <p:pic>
        <p:nvPicPr>
          <p:cNvPr id="5" name="Image 4" descr="Une image contenant dessin humoristique, herbe, dessin, peinture&#10;&#10;Le contenu généré par l’IA peut être incorrect.">
            <a:extLst>
              <a:ext uri="{FF2B5EF4-FFF2-40B4-BE49-F238E27FC236}">
                <a16:creationId xmlns:a16="http://schemas.microsoft.com/office/drawing/2014/main" id="{36566074-3641-8CCB-1D26-2790195DB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23" y="644400"/>
            <a:ext cx="4724122" cy="5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573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</TotalTime>
  <Words>0</Words>
  <Application>Microsoft Macintosh PowerPoint</Application>
  <PresentationFormat>Format A4 (210 x 297 mm)</PresentationFormat>
  <Paragraphs>0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Richard</dc:creator>
  <cp:lastModifiedBy>Nadine STOUVENAKERS</cp:lastModifiedBy>
  <cp:revision>2</cp:revision>
  <dcterms:created xsi:type="dcterms:W3CDTF">2025-10-10T06:53:27Z</dcterms:created>
  <dcterms:modified xsi:type="dcterms:W3CDTF">2025-10-13T09:00:13Z</dcterms:modified>
</cp:coreProperties>
</file>