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7" r:id="rId2"/>
    <p:sldId id="258" r:id="rId3"/>
    <p:sldId id="260" r:id="rId4"/>
    <p:sldId id="261" r:id="rId5"/>
    <p:sldId id="263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5" r:id="rId15"/>
    <p:sldId id="274" r:id="rId16"/>
    <p:sldId id="276" r:id="rId17"/>
    <p:sldId id="277" r:id="rId18"/>
    <p:sldId id="278" r:id="rId19"/>
    <p:sldId id="279" r:id="rId20"/>
    <p:sldId id="280" r:id="rId21"/>
    <p:sldId id="281" r:id="rId22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972"/>
    <p:restoredTop sz="94718"/>
  </p:normalViewPr>
  <p:slideViewPr>
    <p:cSldViewPr snapToGrid="0">
      <p:cViewPr varScale="1">
        <p:scale>
          <a:sx n="112" d="100"/>
          <a:sy n="112" d="100"/>
        </p:scale>
        <p:origin x="608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E2958-DD88-DD47-B403-F8A26339B7D2}" type="datetimeFigureOut">
              <a:rPr lang="fr-FR" smtClean="0"/>
              <a:t>25/09/2025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F6AE3-5347-7645-AEB2-E0CAF3356F3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867842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E2958-DD88-DD47-B403-F8A26339B7D2}" type="datetimeFigureOut">
              <a:rPr lang="fr-FR" smtClean="0"/>
              <a:t>25/09/2025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F6AE3-5347-7645-AEB2-E0CAF3356F3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073308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E2958-DD88-DD47-B403-F8A26339B7D2}" type="datetimeFigureOut">
              <a:rPr lang="fr-FR" smtClean="0"/>
              <a:t>25/09/2025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F6AE3-5347-7645-AEB2-E0CAF3356F3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96113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E2958-DD88-DD47-B403-F8A26339B7D2}" type="datetimeFigureOut">
              <a:rPr lang="fr-FR" smtClean="0"/>
              <a:t>25/09/2025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F6AE3-5347-7645-AEB2-E0CAF3356F3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299983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E2958-DD88-DD47-B403-F8A26339B7D2}" type="datetimeFigureOut">
              <a:rPr lang="fr-FR" smtClean="0"/>
              <a:t>25/09/2025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F6AE3-5347-7645-AEB2-E0CAF3356F3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297000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E2958-DD88-DD47-B403-F8A26339B7D2}" type="datetimeFigureOut">
              <a:rPr lang="fr-FR" smtClean="0"/>
              <a:t>25/09/2025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F6AE3-5347-7645-AEB2-E0CAF3356F3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017005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6"/>
            <a:ext cx="8543925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E2958-DD88-DD47-B403-F8A26339B7D2}" type="datetimeFigureOut">
              <a:rPr lang="fr-FR" smtClean="0"/>
              <a:t>25/09/2025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F6AE3-5347-7645-AEB2-E0CAF3356F3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881847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E2958-DD88-DD47-B403-F8A26339B7D2}" type="datetimeFigureOut">
              <a:rPr lang="fr-FR" smtClean="0"/>
              <a:t>25/09/2025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F6AE3-5347-7645-AEB2-E0CAF3356F3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692895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E2958-DD88-DD47-B403-F8A26339B7D2}" type="datetimeFigureOut">
              <a:rPr lang="fr-FR" smtClean="0"/>
              <a:t>25/09/2025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F6AE3-5347-7645-AEB2-E0CAF3356F3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209672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6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E2958-DD88-DD47-B403-F8A26339B7D2}" type="datetimeFigureOut">
              <a:rPr lang="fr-FR" smtClean="0"/>
              <a:t>25/09/2025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F6AE3-5347-7645-AEB2-E0CAF3356F3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132001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6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E2958-DD88-DD47-B403-F8A26339B7D2}" type="datetimeFigureOut">
              <a:rPr lang="fr-FR" smtClean="0"/>
              <a:t>25/09/2025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F6AE3-5347-7645-AEB2-E0CAF3356F3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371627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6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4BE2958-DD88-DD47-B403-F8A26339B7D2}" type="datetimeFigureOut">
              <a:rPr lang="fr-FR" smtClean="0"/>
              <a:t>25/09/2025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11F6AE3-5347-7645-AEB2-E0CAF3356F3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60648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65E40C4-B31B-300C-1153-12F053AD0D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9894" y="0"/>
            <a:ext cx="4846211" cy="685800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9839AE51-E624-1737-FA46-804FF90CEB1F}"/>
              </a:ext>
            </a:extLst>
          </p:cNvPr>
          <p:cNvSpPr txBox="1"/>
          <p:nvPr/>
        </p:nvSpPr>
        <p:spPr>
          <a:xfrm>
            <a:off x="6390226" y="5798489"/>
            <a:ext cx="28543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>
                <a:latin typeface="Avenir Book" panose="02000503020000020003" pitchFamily="2" charset="0"/>
              </a:rPr>
              <a:t>Le ver de terre</a:t>
            </a:r>
          </a:p>
        </p:txBody>
      </p:sp>
    </p:spTree>
    <p:extLst>
      <p:ext uri="{BB962C8B-B14F-4D97-AF65-F5344CB8AC3E}">
        <p14:creationId xmlns:p14="http://schemas.microsoft.com/office/powerpoint/2010/main" val="14065949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insecte, invertébré, Insecte à ailes membraneuses, abeille&#10;&#10;Le contenu généré par l’IA peut être incorrect.">
            <a:extLst>
              <a:ext uri="{FF2B5EF4-FFF2-40B4-BE49-F238E27FC236}">
                <a16:creationId xmlns:a16="http://schemas.microsoft.com/office/drawing/2014/main" id="{20103F0A-9CAF-C729-E5DD-FE01F4242E3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565" t="8971" r="8378" b="3469"/>
          <a:stretch>
            <a:fillRect/>
          </a:stretch>
        </p:blipFill>
        <p:spPr>
          <a:xfrm>
            <a:off x="1006815" y="651164"/>
            <a:ext cx="6844145" cy="505691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790F99F5-E68E-C02C-A4FF-31CF84888A80}"/>
              </a:ext>
            </a:extLst>
          </p:cNvPr>
          <p:cNvSpPr txBox="1"/>
          <p:nvPr/>
        </p:nvSpPr>
        <p:spPr>
          <a:xfrm>
            <a:off x="7125555" y="5123299"/>
            <a:ext cx="18998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>
                <a:latin typeface="Avenir Book" panose="02000503020000020003" pitchFamily="2" charset="0"/>
              </a:rPr>
              <a:t>La guêpe</a:t>
            </a:r>
          </a:p>
        </p:txBody>
      </p:sp>
    </p:spTree>
    <p:extLst>
      <p:ext uri="{BB962C8B-B14F-4D97-AF65-F5344CB8AC3E}">
        <p14:creationId xmlns:p14="http://schemas.microsoft.com/office/powerpoint/2010/main" val="42171139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invertébré, Mollusques, Escargots et limaces, Bigorneau&#10;&#10;Le contenu généré par l’IA peut être incorrect.">
            <a:extLst>
              <a:ext uri="{FF2B5EF4-FFF2-40B4-BE49-F238E27FC236}">
                <a16:creationId xmlns:a16="http://schemas.microsoft.com/office/drawing/2014/main" id="{59CBC61A-3D60-47DE-98F0-D77D256911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3150" y="0"/>
            <a:ext cx="7759700" cy="519430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5DAD03AC-6A95-2C70-1AF6-E187D355E7E3}"/>
              </a:ext>
            </a:extLst>
          </p:cNvPr>
          <p:cNvSpPr txBox="1"/>
          <p:nvPr/>
        </p:nvSpPr>
        <p:spPr>
          <a:xfrm>
            <a:off x="6141883" y="5054500"/>
            <a:ext cx="20286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>
                <a:latin typeface="Avenir Book" panose="02000503020000020003" pitchFamily="2" charset="0"/>
              </a:rPr>
              <a:t>L’escargot</a:t>
            </a:r>
          </a:p>
        </p:txBody>
      </p:sp>
    </p:spTree>
    <p:extLst>
      <p:ext uri="{BB962C8B-B14F-4D97-AF65-F5344CB8AC3E}">
        <p14:creationId xmlns:p14="http://schemas.microsoft.com/office/powerpoint/2010/main" val="30761078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invertébré, Mollusques, Escargots et limaces, Bigorneau&#10;&#10;Le contenu généré par l’IA peut être incorrect.">
            <a:extLst>
              <a:ext uri="{FF2B5EF4-FFF2-40B4-BE49-F238E27FC236}">
                <a16:creationId xmlns:a16="http://schemas.microsoft.com/office/drawing/2014/main" id="{E279EE27-4E95-207A-C23C-93F3805B1C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5826" y="476662"/>
            <a:ext cx="7772400" cy="4934857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683C0F97-9AF7-4AAA-6D80-8D2905B2E198}"/>
              </a:ext>
            </a:extLst>
          </p:cNvPr>
          <p:cNvSpPr txBox="1"/>
          <p:nvPr/>
        </p:nvSpPr>
        <p:spPr>
          <a:xfrm>
            <a:off x="6225011" y="5608682"/>
            <a:ext cx="20286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>
                <a:latin typeface="Avenir Book" panose="02000503020000020003" pitchFamily="2" charset="0"/>
              </a:rPr>
              <a:t>L’escargot</a:t>
            </a:r>
          </a:p>
        </p:txBody>
      </p:sp>
    </p:spTree>
    <p:extLst>
      <p:ext uri="{BB962C8B-B14F-4D97-AF65-F5344CB8AC3E}">
        <p14:creationId xmlns:p14="http://schemas.microsoft.com/office/powerpoint/2010/main" val="11009383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croquis, invertébré, dessin, escargot&#10;&#10;Le contenu généré par l’IA peut être incorrect.">
            <a:extLst>
              <a:ext uri="{FF2B5EF4-FFF2-40B4-BE49-F238E27FC236}">
                <a16:creationId xmlns:a16="http://schemas.microsoft.com/office/drawing/2014/main" id="{34A0B12D-2AF5-CCA5-CCA5-349A1D6ED8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1384300"/>
            <a:ext cx="7772400" cy="3433076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0E748F8F-F4C0-3002-E5ED-4B2B979CB4D7}"/>
              </a:ext>
            </a:extLst>
          </p:cNvPr>
          <p:cNvSpPr txBox="1"/>
          <p:nvPr/>
        </p:nvSpPr>
        <p:spPr>
          <a:xfrm>
            <a:off x="5989483" y="4888925"/>
            <a:ext cx="18998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>
                <a:latin typeface="Avenir Book" panose="02000503020000020003" pitchFamily="2" charset="0"/>
              </a:rPr>
              <a:t>La limace</a:t>
            </a:r>
          </a:p>
        </p:txBody>
      </p:sp>
    </p:spTree>
    <p:extLst>
      <p:ext uri="{BB962C8B-B14F-4D97-AF65-F5344CB8AC3E}">
        <p14:creationId xmlns:p14="http://schemas.microsoft.com/office/powerpoint/2010/main" val="39967554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croquis, dessin, Dessin au trait, clipart&#10;&#10;Le contenu généré par l’IA peut être incorrect.">
            <a:extLst>
              <a:ext uri="{FF2B5EF4-FFF2-40B4-BE49-F238E27FC236}">
                <a16:creationId xmlns:a16="http://schemas.microsoft.com/office/drawing/2014/main" id="{AB69E77D-FD59-778C-3F58-9EC1BDD6C5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6908" y="337704"/>
            <a:ext cx="6707909" cy="5395012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67D6712F-E882-9899-9177-F3DA24A1E115}"/>
              </a:ext>
            </a:extLst>
          </p:cNvPr>
          <p:cNvSpPr txBox="1"/>
          <p:nvPr/>
        </p:nvSpPr>
        <p:spPr>
          <a:xfrm>
            <a:off x="6199208" y="5012936"/>
            <a:ext cx="15028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>
                <a:latin typeface="Avenir Book" panose="02000503020000020003" pitchFamily="2" charset="0"/>
              </a:rPr>
              <a:t>L’huitre</a:t>
            </a:r>
          </a:p>
        </p:txBody>
      </p:sp>
    </p:spTree>
    <p:extLst>
      <p:ext uri="{BB962C8B-B14F-4D97-AF65-F5344CB8AC3E}">
        <p14:creationId xmlns:p14="http://schemas.microsoft.com/office/powerpoint/2010/main" val="33549104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peinture, croquis, dessin, art&#10;&#10;Le contenu généré par l’IA peut être incorrect.">
            <a:extLst>
              <a:ext uri="{FF2B5EF4-FFF2-40B4-BE49-F238E27FC236}">
                <a16:creationId xmlns:a16="http://schemas.microsoft.com/office/drawing/2014/main" id="{5403AE82-DA83-FE8E-B370-7F27BD30BA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272" y="152400"/>
            <a:ext cx="4946473" cy="6123362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699E8BD0-9B9C-08DC-852D-A5A4C2477756}"/>
              </a:ext>
            </a:extLst>
          </p:cNvPr>
          <p:cNvSpPr txBox="1"/>
          <p:nvPr/>
        </p:nvSpPr>
        <p:spPr>
          <a:xfrm>
            <a:off x="5929745" y="4721991"/>
            <a:ext cx="26125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>
                <a:latin typeface="Avenir Book" panose="02000503020000020003" pitchFamily="2" charset="0"/>
              </a:rPr>
              <a:t>Le bigorneau</a:t>
            </a:r>
          </a:p>
        </p:txBody>
      </p:sp>
    </p:spTree>
    <p:extLst>
      <p:ext uri="{BB962C8B-B14F-4D97-AF65-F5344CB8AC3E}">
        <p14:creationId xmlns:p14="http://schemas.microsoft.com/office/powerpoint/2010/main" val="13766010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poisson&#10;&#10;Le contenu généré par l’IA peut être incorrect.">
            <a:extLst>
              <a:ext uri="{FF2B5EF4-FFF2-40B4-BE49-F238E27FC236}">
                <a16:creationId xmlns:a16="http://schemas.microsoft.com/office/drawing/2014/main" id="{C02BE08C-165E-340D-1168-97DACBA4E2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118982" y="-635194"/>
            <a:ext cx="5668035" cy="7692333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421235C9-C082-93B7-193B-79C9D50A4623}"/>
              </a:ext>
            </a:extLst>
          </p:cNvPr>
          <p:cNvSpPr txBox="1"/>
          <p:nvPr/>
        </p:nvSpPr>
        <p:spPr>
          <a:xfrm>
            <a:off x="3467955" y="5896270"/>
            <a:ext cx="56553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>
                <a:latin typeface="Avenir Book" panose="02000503020000020003" pitchFamily="2" charset="0"/>
              </a:rPr>
              <a:t>Différentes espèces de limace</a:t>
            </a:r>
          </a:p>
        </p:txBody>
      </p:sp>
    </p:spTree>
    <p:extLst>
      <p:ext uri="{BB962C8B-B14F-4D97-AF65-F5344CB8AC3E}">
        <p14:creationId xmlns:p14="http://schemas.microsoft.com/office/powerpoint/2010/main" val="35163026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invertébré, croquis, arthropode, ver&#10;&#10;Le contenu généré par l’IA peut être incorrect.">
            <a:extLst>
              <a:ext uri="{FF2B5EF4-FFF2-40B4-BE49-F238E27FC236}">
                <a16:creationId xmlns:a16="http://schemas.microsoft.com/office/drawing/2014/main" id="{ADB41557-8F43-3F63-87EC-EF7690EB48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877463" y="-516448"/>
            <a:ext cx="5105231" cy="7520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9232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invertébré, croquis, arthropode&#10;&#10;Le contenu généré par l’IA peut être incorrect.">
            <a:extLst>
              <a:ext uri="{FF2B5EF4-FFF2-40B4-BE49-F238E27FC236}">
                <a16:creationId xmlns:a16="http://schemas.microsoft.com/office/drawing/2014/main" id="{9A14387F-73DB-BE67-B4F4-FE746524B5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639622" y="-1826492"/>
            <a:ext cx="2626755" cy="9645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722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croquis, ver, invertébré, arthropode&#10;&#10;Le contenu généré par l’IA peut être incorrect.">
            <a:extLst>
              <a:ext uri="{FF2B5EF4-FFF2-40B4-BE49-F238E27FC236}">
                <a16:creationId xmlns:a16="http://schemas.microsoft.com/office/drawing/2014/main" id="{234CA37C-52FD-EA2C-1D60-7555609823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217222">
            <a:off x="2945027" y="0"/>
            <a:ext cx="40159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9591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72619093-3700-516E-ACE9-B5E61A6DB1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894596" y="-906968"/>
            <a:ext cx="5871641" cy="8309113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18B658BB-8A43-4C4E-9A80-AD30558C7189}"/>
              </a:ext>
            </a:extLst>
          </p:cNvPr>
          <p:cNvSpPr txBox="1"/>
          <p:nvPr/>
        </p:nvSpPr>
        <p:spPr>
          <a:xfrm>
            <a:off x="3441207" y="5598635"/>
            <a:ext cx="30235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>
                <a:latin typeface="Avenir Book" panose="02000503020000020003" pitchFamily="2" charset="0"/>
              </a:rPr>
              <a:t>Deux araignées</a:t>
            </a:r>
          </a:p>
        </p:txBody>
      </p:sp>
    </p:spTree>
    <p:extLst>
      <p:ext uri="{BB962C8B-B14F-4D97-AF65-F5344CB8AC3E}">
        <p14:creationId xmlns:p14="http://schemas.microsoft.com/office/powerpoint/2010/main" val="20707890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invertébré, arthropode, mille-pattes, Millipèdes&#10;&#10;Le contenu généré par l’IA peut être incorrect.">
            <a:extLst>
              <a:ext uri="{FF2B5EF4-FFF2-40B4-BE49-F238E27FC236}">
                <a16:creationId xmlns:a16="http://schemas.microsoft.com/office/drawing/2014/main" id="{A4ACD7CF-903F-C6E9-409C-4FDC3A9FE9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350" y="1041400"/>
            <a:ext cx="7099300" cy="477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0094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invertébré, arthropode, mille-pattes&#10;&#10;Le contenu généré par l’IA peut être incorrect.">
            <a:extLst>
              <a:ext uri="{FF2B5EF4-FFF2-40B4-BE49-F238E27FC236}">
                <a16:creationId xmlns:a16="http://schemas.microsoft.com/office/drawing/2014/main" id="{B640F334-0953-775B-23B1-9945FF365A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9350" y="1397000"/>
            <a:ext cx="7607300" cy="40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7700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invertébré, crustacé, fruit de mer, arthropode&#10;&#10;Le contenu généré par l’IA peut être incorrect.">
            <a:extLst>
              <a:ext uri="{FF2B5EF4-FFF2-40B4-BE49-F238E27FC236}">
                <a16:creationId xmlns:a16="http://schemas.microsoft.com/office/drawing/2014/main" id="{121ADDC1-9CB7-75DE-F6D9-161E9A93EE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723624"/>
            <a:ext cx="7772400" cy="4722337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359B10D9-CF02-7602-0F52-075E348F0F3D}"/>
              </a:ext>
            </a:extLst>
          </p:cNvPr>
          <p:cNvSpPr txBox="1"/>
          <p:nvPr/>
        </p:nvSpPr>
        <p:spPr>
          <a:xfrm>
            <a:off x="5727286" y="5519822"/>
            <a:ext cx="21441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>
                <a:latin typeface="Avenir Book" panose="02000503020000020003" pitchFamily="2" charset="0"/>
              </a:rPr>
              <a:t>Le homard</a:t>
            </a:r>
          </a:p>
        </p:txBody>
      </p:sp>
    </p:spTree>
    <p:extLst>
      <p:ext uri="{BB962C8B-B14F-4D97-AF65-F5344CB8AC3E}">
        <p14:creationId xmlns:p14="http://schemas.microsoft.com/office/powerpoint/2010/main" val="24140439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invertébré, croquis, crustacé, dessin&#10;&#10;Le contenu généré par l’IA peut être incorrect.">
            <a:extLst>
              <a:ext uri="{FF2B5EF4-FFF2-40B4-BE49-F238E27FC236}">
                <a16:creationId xmlns:a16="http://schemas.microsoft.com/office/drawing/2014/main" id="{014FAF7E-3BAF-8F3E-6DC7-196483C452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440" y="261427"/>
            <a:ext cx="7465186" cy="6352586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86B10174-C731-3F06-E97C-A54DA24E799F}"/>
              </a:ext>
            </a:extLst>
          </p:cNvPr>
          <p:cNvSpPr txBox="1"/>
          <p:nvPr/>
        </p:nvSpPr>
        <p:spPr>
          <a:xfrm>
            <a:off x="7510821" y="5295569"/>
            <a:ext cx="17556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>
                <a:latin typeface="Avenir Book" panose="02000503020000020003" pitchFamily="2" charset="0"/>
              </a:rPr>
              <a:t>Le crabe</a:t>
            </a:r>
          </a:p>
        </p:txBody>
      </p:sp>
    </p:spTree>
    <p:extLst>
      <p:ext uri="{BB962C8B-B14F-4D97-AF65-F5344CB8AC3E}">
        <p14:creationId xmlns:p14="http://schemas.microsoft.com/office/powerpoint/2010/main" val="39996686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invertébré, isopode&#10;&#10;Le contenu généré par l’IA peut être incorrect.">
            <a:extLst>
              <a:ext uri="{FF2B5EF4-FFF2-40B4-BE49-F238E27FC236}">
                <a16:creationId xmlns:a16="http://schemas.microsoft.com/office/drawing/2014/main" id="{03946C9F-EB6A-5230-4B68-CD95BBB3DA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9658" y="730405"/>
            <a:ext cx="7772400" cy="539719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A8E59D5B-D8A5-A511-2E80-5AD3514B40D4}"/>
              </a:ext>
            </a:extLst>
          </p:cNvPr>
          <p:cNvSpPr txBox="1"/>
          <p:nvPr/>
        </p:nvSpPr>
        <p:spPr>
          <a:xfrm>
            <a:off x="6070186" y="5375579"/>
            <a:ext cx="22637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>
                <a:latin typeface="Avenir Book" panose="02000503020000020003" pitchFamily="2" charset="0"/>
              </a:rPr>
              <a:t>Le cloporte</a:t>
            </a:r>
          </a:p>
        </p:txBody>
      </p:sp>
    </p:spTree>
    <p:extLst>
      <p:ext uri="{BB962C8B-B14F-4D97-AF65-F5344CB8AC3E}">
        <p14:creationId xmlns:p14="http://schemas.microsoft.com/office/powerpoint/2010/main" val="41096346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Névroptères, Libellules et demoiselles, libellules, Æschne bleue&#10;&#10;Le contenu généré par l’IA peut être incorrect.">
            <a:extLst>
              <a:ext uri="{FF2B5EF4-FFF2-40B4-BE49-F238E27FC236}">
                <a16:creationId xmlns:a16="http://schemas.microsoft.com/office/drawing/2014/main" id="{046C879C-EB18-C00C-FB39-135E8F1140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8279" y="0"/>
            <a:ext cx="7089442" cy="685800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A4AE914D-DFF4-9244-498A-3788AB95121B}"/>
              </a:ext>
            </a:extLst>
          </p:cNvPr>
          <p:cNvSpPr txBox="1"/>
          <p:nvPr/>
        </p:nvSpPr>
        <p:spPr>
          <a:xfrm>
            <a:off x="6275926" y="5066969"/>
            <a:ext cx="21387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>
                <a:latin typeface="Avenir Book" panose="02000503020000020003" pitchFamily="2" charset="0"/>
              </a:rPr>
              <a:t>La libellule</a:t>
            </a:r>
          </a:p>
        </p:txBody>
      </p:sp>
    </p:spTree>
    <p:extLst>
      <p:ext uri="{BB962C8B-B14F-4D97-AF65-F5344CB8AC3E}">
        <p14:creationId xmlns:p14="http://schemas.microsoft.com/office/powerpoint/2010/main" val="11992730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invertébré, vermine, insecte, croquis&#10;&#10;Le contenu généré par l’IA peut être incorrect.">
            <a:extLst>
              <a:ext uri="{FF2B5EF4-FFF2-40B4-BE49-F238E27FC236}">
                <a16:creationId xmlns:a16="http://schemas.microsoft.com/office/drawing/2014/main" id="{714451DE-1D6D-1F29-DA9B-BF97D0F117D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199" t="9824" r="6952" b="3898"/>
          <a:stretch>
            <a:fillRect/>
          </a:stretch>
        </p:blipFill>
        <p:spPr>
          <a:xfrm>
            <a:off x="1655618" y="443347"/>
            <a:ext cx="6594764" cy="5043054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FCC993D3-5FD5-8554-A030-A9E2023C68E3}"/>
              </a:ext>
            </a:extLst>
          </p:cNvPr>
          <p:cNvSpPr txBox="1"/>
          <p:nvPr/>
        </p:nvSpPr>
        <p:spPr>
          <a:xfrm>
            <a:off x="6494773" y="5486401"/>
            <a:ext cx="21900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>
                <a:latin typeface="Avenir Book" panose="02000503020000020003" pitchFamily="2" charset="0"/>
              </a:rPr>
              <a:t>La mouche</a:t>
            </a:r>
          </a:p>
        </p:txBody>
      </p:sp>
    </p:spTree>
    <p:extLst>
      <p:ext uri="{BB962C8B-B14F-4D97-AF65-F5344CB8AC3E}">
        <p14:creationId xmlns:p14="http://schemas.microsoft.com/office/powerpoint/2010/main" val="42179882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invertébré, fourmi, insecte, arthropode&#10;&#10;Le contenu généré par l’IA peut être incorrect.">
            <a:extLst>
              <a:ext uri="{FF2B5EF4-FFF2-40B4-BE49-F238E27FC236}">
                <a16:creationId xmlns:a16="http://schemas.microsoft.com/office/drawing/2014/main" id="{0117D8D7-44C3-0D12-C8CA-C514923FA8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3809" y="1399058"/>
            <a:ext cx="7772400" cy="4059884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C13968EC-7EFC-4E93-8721-E04547C0208F}"/>
              </a:ext>
            </a:extLst>
          </p:cNvPr>
          <p:cNvSpPr txBox="1"/>
          <p:nvPr/>
        </p:nvSpPr>
        <p:spPr>
          <a:xfrm>
            <a:off x="6848466" y="5680615"/>
            <a:ext cx="19008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>
                <a:latin typeface="Avenir Book" panose="02000503020000020003" pitchFamily="2" charset="0"/>
              </a:rPr>
              <a:t>La fourmi</a:t>
            </a:r>
          </a:p>
        </p:txBody>
      </p:sp>
    </p:spTree>
    <p:extLst>
      <p:ext uri="{BB962C8B-B14F-4D97-AF65-F5344CB8AC3E}">
        <p14:creationId xmlns:p14="http://schemas.microsoft.com/office/powerpoint/2010/main" val="18430437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invertébré, scarabée, insecte, Chrysomèles&#10;&#10;Le contenu généré par l’IA peut être incorrect.">
            <a:extLst>
              <a:ext uri="{FF2B5EF4-FFF2-40B4-BE49-F238E27FC236}">
                <a16:creationId xmlns:a16="http://schemas.microsoft.com/office/drawing/2014/main" id="{0A105085-84EE-F35D-A65A-F56BA26C1C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1436" y="480657"/>
            <a:ext cx="7323910" cy="5219913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1BE6A838-A641-1F7D-7D1A-BE4EBBC9EECD}"/>
              </a:ext>
            </a:extLst>
          </p:cNvPr>
          <p:cNvSpPr txBox="1"/>
          <p:nvPr/>
        </p:nvSpPr>
        <p:spPr>
          <a:xfrm>
            <a:off x="6446683" y="5567118"/>
            <a:ext cx="25282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>
                <a:latin typeface="Avenir Book" panose="02000503020000020003" pitchFamily="2" charset="0"/>
              </a:rPr>
              <a:t>La coccinelle</a:t>
            </a:r>
          </a:p>
        </p:txBody>
      </p:sp>
    </p:spTree>
    <p:extLst>
      <p:ext uri="{BB962C8B-B14F-4D97-AF65-F5344CB8AC3E}">
        <p14:creationId xmlns:p14="http://schemas.microsoft.com/office/powerpoint/2010/main" val="2619445261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Thème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51</TotalTime>
  <Words>33</Words>
  <Application>Microsoft Macintosh PowerPoint</Application>
  <PresentationFormat>Format A4 (210 x 297 mm)</PresentationFormat>
  <Paragraphs>16</Paragraphs>
  <Slides>21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21</vt:i4>
      </vt:variant>
    </vt:vector>
  </HeadingPairs>
  <TitlesOfParts>
    <vt:vector size="26" baseType="lpstr">
      <vt:lpstr>Aptos</vt:lpstr>
      <vt:lpstr>Aptos Display</vt:lpstr>
      <vt:lpstr>Arial</vt:lpstr>
      <vt:lpstr>Avenir Book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Nadine STOUVENAKERS</dc:creator>
  <cp:lastModifiedBy>Nadine STOUVENAKERS</cp:lastModifiedBy>
  <cp:revision>3</cp:revision>
  <dcterms:created xsi:type="dcterms:W3CDTF">2025-07-02T14:50:44Z</dcterms:created>
  <dcterms:modified xsi:type="dcterms:W3CDTF">2025-09-25T12:45:18Z</dcterms:modified>
</cp:coreProperties>
</file>