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0" r:id="rId4"/>
    <p:sldId id="261" r:id="rId5"/>
    <p:sldId id="262" r:id="rId6"/>
    <p:sldId id="263" r:id="rId7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49"/>
    <p:restoredTop sz="94602"/>
  </p:normalViewPr>
  <p:slideViewPr>
    <p:cSldViewPr snapToGrid="0">
      <p:cViewPr varScale="1">
        <p:scale>
          <a:sx n="77" d="100"/>
          <a:sy n="77" d="100"/>
        </p:scale>
        <p:origin x="25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113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308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9289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1027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996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9746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446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662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235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303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189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BBC113-E313-D447-BF8C-75DBF1224462}" type="datetimeFigureOut">
              <a:rPr lang="fr-FR" smtClean="0"/>
              <a:t>18/12/2025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741F79-CA1B-5A43-849E-BB7562F4818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016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51FC8487-0840-9D87-63E2-D961F38AE2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441331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358419194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3459765901"/>
                    </a:ext>
                  </a:extLst>
                </a:gridCol>
              </a:tblGrid>
              <a:tr h="4953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134137"/>
                  </a:ext>
                </a:extLst>
              </a:tr>
              <a:tr h="4953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8343251"/>
                  </a:ext>
                </a:extLst>
              </a:tr>
            </a:tbl>
          </a:graphicData>
        </a:graphic>
      </p:graphicFrame>
      <p:pic>
        <p:nvPicPr>
          <p:cNvPr id="5" name="Graphique 1" descr="Casquette de baseball avec un remplissage uni">
            <a:extLst>
              <a:ext uri="{FF2B5EF4-FFF2-40B4-BE49-F238E27FC236}">
                <a16:creationId xmlns:a16="http://schemas.microsoft.com/office/drawing/2014/main" id="{559B57E7-BF1C-CF23-CED7-526AB52485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2330" y="770207"/>
            <a:ext cx="3256670" cy="3256670"/>
          </a:xfrm>
          <a:prstGeom prst="rect">
            <a:avLst/>
          </a:prstGeom>
        </p:spPr>
      </p:pic>
      <p:pic>
        <p:nvPicPr>
          <p:cNvPr id="6" name="Graphique 2" descr="Bonnet d'hiver avec un remplissage uni">
            <a:extLst>
              <a:ext uri="{FF2B5EF4-FFF2-40B4-BE49-F238E27FC236}">
                <a16:creationId xmlns:a16="http://schemas.microsoft.com/office/drawing/2014/main" id="{5B0831B7-9483-F443-83CB-4DA721BE7C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38036" y="439028"/>
            <a:ext cx="3992294" cy="3992294"/>
          </a:xfrm>
          <a:prstGeom prst="rect">
            <a:avLst/>
          </a:prstGeom>
        </p:spPr>
      </p:pic>
      <p:pic>
        <p:nvPicPr>
          <p:cNvPr id="7" name="Graphique 4" descr="Écolier contour">
            <a:extLst>
              <a:ext uri="{FF2B5EF4-FFF2-40B4-BE49-F238E27FC236}">
                <a16:creationId xmlns:a16="http://schemas.microsoft.com/office/drawing/2014/main" id="{D53AF9B3-A40D-83EE-2D4C-12EA11FA374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b="45163"/>
          <a:stretch/>
        </p:blipFill>
        <p:spPr bwMode="auto">
          <a:xfrm>
            <a:off x="-1366748" y="5201529"/>
            <a:ext cx="6400931" cy="35071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Graphique 8" descr="Parapluie avec un remplissage uni">
            <a:extLst>
              <a:ext uri="{FF2B5EF4-FFF2-40B4-BE49-F238E27FC236}">
                <a16:creationId xmlns:a16="http://schemas.microsoft.com/office/drawing/2014/main" id="{13D29A09-29A2-AB8B-DDA1-8364360432D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476185" y="5617111"/>
            <a:ext cx="3115995" cy="311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695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F1722563-E705-0B1E-C865-DDB6781129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808065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695240966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810165270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1726507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0616695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2320929"/>
                  </a:ext>
                </a:extLst>
              </a:tr>
            </a:tbl>
          </a:graphicData>
        </a:graphic>
      </p:graphicFrame>
      <p:pic>
        <p:nvPicPr>
          <p:cNvPr id="3" name="Graphique 1" descr="Casquette de baseball avec un remplissage uni">
            <a:extLst>
              <a:ext uri="{FF2B5EF4-FFF2-40B4-BE49-F238E27FC236}">
                <a16:creationId xmlns:a16="http://schemas.microsoft.com/office/drawing/2014/main" id="{32A61C6E-23ED-265F-A7FF-F8CD824893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2330" y="0"/>
            <a:ext cx="3256670" cy="3256670"/>
          </a:xfrm>
          <a:prstGeom prst="rect">
            <a:avLst/>
          </a:prstGeom>
        </p:spPr>
      </p:pic>
      <p:pic>
        <p:nvPicPr>
          <p:cNvPr id="4" name="Graphique 2" descr="Bonnet d'hiver avec un remplissage uni">
            <a:extLst>
              <a:ext uri="{FF2B5EF4-FFF2-40B4-BE49-F238E27FC236}">
                <a16:creationId xmlns:a16="http://schemas.microsoft.com/office/drawing/2014/main" id="{7FF89393-8F5A-5E24-CB7F-7F17B6E761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01330" y="106972"/>
            <a:ext cx="3042726" cy="3042726"/>
          </a:xfrm>
          <a:prstGeom prst="rect">
            <a:avLst/>
          </a:prstGeom>
        </p:spPr>
      </p:pic>
      <p:pic>
        <p:nvPicPr>
          <p:cNvPr id="5" name="Graphique 4" descr="Écolier contour">
            <a:extLst>
              <a:ext uri="{FF2B5EF4-FFF2-40B4-BE49-F238E27FC236}">
                <a16:creationId xmlns:a16="http://schemas.microsoft.com/office/drawing/2014/main" id="{EC531CC8-5235-FA39-B8CD-245DEF80AE3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b="45163"/>
          <a:stretch/>
        </p:blipFill>
        <p:spPr bwMode="auto">
          <a:xfrm>
            <a:off x="-1399801" y="2810021"/>
            <a:ext cx="6400931" cy="35071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Graphique 8" descr="Parapluie avec un remplissage uni">
            <a:extLst>
              <a:ext uri="{FF2B5EF4-FFF2-40B4-BE49-F238E27FC236}">
                <a16:creationId xmlns:a16="http://schemas.microsoft.com/office/drawing/2014/main" id="{903E8FCE-CCEB-94C6-FC91-F179612BEA6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528061" y="3437606"/>
            <a:ext cx="3115995" cy="3115995"/>
          </a:xfrm>
          <a:prstGeom prst="rect">
            <a:avLst/>
          </a:prstGeom>
        </p:spPr>
      </p:pic>
      <p:pic>
        <p:nvPicPr>
          <p:cNvPr id="10" name="Graphique 1" descr="Casquette de baseball avec un remplissage uni">
            <a:extLst>
              <a:ext uri="{FF2B5EF4-FFF2-40B4-BE49-F238E27FC236}">
                <a16:creationId xmlns:a16="http://schemas.microsoft.com/office/drawing/2014/main" id="{162B5EA4-F73A-3BA1-D239-3538F1023D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2330" y="6358183"/>
            <a:ext cx="3256670" cy="3256670"/>
          </a:xfrm>
          <a:prstGeom prst="rect">
            <a:avLst/>
          </a:prstGeom>
        </p:spPr>
      </p:pic>
      <p:pic>
        <p:nvPicPr>
          <p:cNvPr id="11" name="Graphique 2" descr="Bonnet d'hiver avec un remplissage uni">
            <a:extLst>
              <a:ext uri="{FF2B5EF4-FFF2-40B4-BE49-F238E27FC236}">
                <a16:creationId xmlns:a16="http://schemas.microsoft.com/office/drawing/2014/main" id="{C70835FB-FEDC-D915-1038-E4C808BCD7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528061" y="6708437"/>
            <a:ext cx="3042726" cy="304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27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28A42D60-68F9-4DE9-5C16-4FF3D992DF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383225"/>
              </p:ext>
            </p:extLst>
          </p:nvPr>
        </p:nvGraphicFramePr>
        <p:xfrm>
          <a:off x="0" y="21983"/>
          <a:ext cx="6858000" cy="98840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3652924109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3675800813"/>
                    </a:ext>
                  </a:extLst>
                </a:gridCol>
              </a:tblGrid>
              <a:tr h="329467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308323"/>
                  </a:ext>
                </a:extLst>
              </a:tr>
              <a:tr h="329467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549042"/>
                  </a:ext>
                </a:extLst>
              </a:tr>
              <a:tr h="3294672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1865840"/>
                  </a:ext>
                </a:extLst>
              </a:tr>
            </a:tbl>
          </a:graphicData>
        </a:graphic>
      </p:graphicFrame>
      <p:pic>
        <p:nvPicPr>
          <p:cNvPr id="3" name="Graphique 2" descr="Bonnet d'hiver avec un remplissage uni">
            <a:extLst>
              <a:ext uri="{FF2B5EF4-FFF2-40B4-BE49-F238E27FC236}">
                <a16:creationId xmlns:a16="http://schemas.microsoft.com/office/drawing/2014/main" id="{28FECC03-CC37-493F-CE7B-DB1DEB87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01330" y="106972"/>
            <a:ext cx="3042726" cy="3042726"/>
          </a:xfrm>
          <a:prstGeom prst="rect">
            <a:avLst/>
          </a:prstGeom>
        </p:spPr>
      </p:pic>
      <p:pic>
        <p:nvPicPr>
          <p:cNvPr id="4" name="Graphique 2" descr="Bonnet d'hiver avec un remplissage uni">
            <a:extLst>
              <a:ext uri="{FF2B5EF4-FFF2-40B4-BE49-F238E27FC236}">
                <a16:creationId xmlns:a16="http://schemas.microsoft.com/office/drawing/2014/main" id="{CD559117-A859-4F26-201A-9686DF946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4481" y="128955"/>
            <a:ext cx="3042726" cy="3042726"/>
          </a:xfrm>
          <a:prstGeom prst="rect">
            <a:avLst/>
          </a:prstGeom>
        </p:spPr>
      </p:pic>
      <p:pic>
        <p:nvPicPr>
          <p:cNvPr id="5" name="Graphique 2" descr="Bonnet d'hiver avec un remplissage uni">
            <a:extLst>
              <a:ext uri="{FF2B5EF4-FFF2-40B4-BE49-F238E27FC236}">
                <a16:creationId xmlns:a16="http://schemas.microsoft.com/office/drawing/2014/main" id="{11ABC690-7F2C-BEDC-3FC7-098B53F297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2160" y="3300636"/>
            <a:ext cx="3042726" cy="3042726"/>
          </a:xfrm>
          <a:prstGeom prst="rect">
            <a:avLst/>
          </a:prstGeom>
        </p:spPr>
      </p:pic>
      <p:pic>
        <p:nvPicPr>
          <p:cNvPr id="6" name="Graphique 2" descr="Bonnet d'hiver avec un remplissage uni">
            <a:extLst>
              <a:ext uri="{FF2B5EF4-FFF2-40B4-BE49-F238E27FC236}">
                <a16:creationId xmlns:a16="http://schemas.microsoft.com/office/drawing/2014/main" id="{453FF90A-586F-7AF4-D110-8B7925F4C0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13114" y="3300636"/>
            <a:ext cx="3042726" cy="3042726"/>
          </a:xfrm>
          <a:prstGeom prst="rect">
            <a:avLst/>
          </a:prstGeom>
        </p:spPr>
      </p:pic>
      <p:pic>
        <p:nvPicPr>
          <p:cNvPr id="7" name="Graphique 2" descr="Bonnet d'hiver avec un remplissage uni">
            <a:extLst>
              <a:ext uri="{FF2B5EF4-FFF2-40B4-BE49-F238E27FC236}">
                <a16:creationId xmlns:a16="http://schemas.microsoft.com/office/drawing/2014/main" id="{2A61F706-3246-DD5C-6C1E-DF4EABE1D0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2160" y="6601272"/>
            <a:ext cx="3042726" cy="3042726"/>
          </a:xfrm>
          <a:prstGeom prst="rect">
            <a:avLst/>
          </a:prstGeom>
        </p:spPr>
      </p:pic>
      <p:pic>
        <p:nvPicPr>
          <p:cNvPr id="8" name="Graphique 2" descr="Bonnet d'hiver avec un remplissage uni">
            <a:extLst>
              <a:ext uri="{FF2B5EF4-FFF2-40B4-BE49-F238E27FC236}">
                <a16:creationId xmlns:a16="http://schemas.microsoft.com/office/drawing/2014/main" id="{04FE3BCF-F0CD-32F9-8248-8CF6B0272F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37207" y="6601272"/>
            <a:ext cx="3042726" cy="3042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801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D7773483-E140-B6C3-8FB6-8B17F9238C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108180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17871772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3395338072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6171687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745721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7659972"/>
                  </a:ext>
                </a:extLst>
              </a:tr>
            </a:tbl>
          </a:graphicData>
        </a:graphic>
      </p:graphicFrame>
      <p:pic>
        <p:nvPicPr>
          <p:cNvPr id="3" name="Graphique 2" descr="Parapluie avec un remplissage uni">
            <a:extLst>
              <a:ext uri="{FF2B5EF4-FFF2-40B4-BE49-F238E27FC236}">
                <a16:creationId xmlns:a16="http://schemas.microsoft.com/office/drawing/2014/main" id="{8EE591F5-93F9-7BDE-0E03-1CE007C3D9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28061" y="3437606"/>
            <a:ext cx="3115995" cy="3115995"/>
          </a:xfrm>
          <a:prstGeom prst="rect">
            <a:avLst/>
          </a:prstGeom>
        </p:spPr>
      </p:pic>
      <p:pic>
        <p:nvPicPr>
          <p:cNvPr id="4" name="Graphique 3" descr="Parapluie avec un remplissage uni">
            <a:extLst>
              <a:ext uri="{FF2B5EF4-FFF2-40B4-BE49-F238E27FC236}">
                <a16:creationId xmlns:a16="http://schemas.microsoft.com/office/drawing/2014/main" id="{FEBDEFE0-C48A-4E7F-A36E-72A55FD24A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3005" y="125837"/>
            <a:ext cx="3115995" cy="3115995"/>
          </a:xfrm>
          <a:prstGeom prst="rect">
            <a:avLst/>
          </a:prstGeom>
        </p:spPr>
      </p:pic>
      <p:pic>
        <p:nvPicPr>
          <p:cNvPr id="5" name="Graphique 4" descr="Parapluie avec un remplissage uni">
            <a:extLst>
              <a:ext uri="{FF2B5EF4-FFF2-40B4-BE49-F238E27FC236}">
                <a16:creationId xmlns:a16="http://schemas.microsoft.com/office/drawing/2014/main" id="{3EBAE56E-427F-A3D5-5312-0F4EAAB498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68800" y="160806"/>
            <a:ext cx="3115995" cy="3115995"/>
          </a:xfrm>
          <a:prstGeom prst="rect">
            <a:avLst/>
          </a:prstGeom>
        </p:spPr>
      </p:pic>
      <p:pic>
        <p:nvPicPr>
          <p:cNvPr id="6" name="Graphique 5" descr="Parapluie avec un remplissage uni">
            <a:extLst>
              <a:ext uri="{FF2B5EF4-FFF2-40B4-BE49-F238E27FC236}">
                <a16:creationId xmlns:a16="http://schemas.microsoft.com/office/drawing/2014/main" id="{6DE8924E-45B0-4AB6-E5E5-C3B5DF98AB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945" y="3457920"/>
            <a:ext cx="3115995" cy="3115995"/>
          </a:xfrm>
          <a:prstGeom prst="rect">
            <a:avLst/>
          </a:prstGeom>
        </p:spPr>
      </p:pic>
      <p:pic>
        <p:nvPicPr>
          <p:cNvPr id="7" name="Graphique 6" descr="Parapluie avec un remplissage uni">
            <a:extLst>
              <a:ext uri="{FF2B5EF4-FFF2-40B4-BE49-F238E27FC236}">
                <a16:creationId xmlns:a16="http://schemas.microsoft.com/office/drawing/2014/main" id="{21A8037D-0E42-41F3-C718-698E915298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0465" y="6699752"/>
            <a:ext cx="3115995" cy="3115995"/>
          </a:xfrm>
          <a:prstGeom prst="rect">
            <a:avLst/>
          </a:prstGeom>
        </p:spPr>
      </p:pic>
      <p:pic>
        <p:nvPicPr>
          <p:cNvPr id="8" name="Graphique 7" descr="Parapluie avec un remplissage uni">
            <a:extLst>
              <a:ext uri="{FF2B5EF4-FFF2-40B4-BE49-F238E27FC236}">
                <a16:creationId xmlns:a16="http://schemas.microsoft.com/office/drawing/2014/main" id="{FE11C1F2-311F-F624-C759-28C18C39F5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29000" y="6699752"/>
            <a:ext cx="3115995" cy="311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85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E54311E-76F3-BE44-4456-2F5781599C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79584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222960039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18325455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6506718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6844772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6937096"/>
                  </a:ext>
                </a:extLst>
              </a:tr>
            </a:tbl>
          </a:graphicData>
        </a:graphic>
      </p:graphicFrame>
      <p:pic>
        <p:nvPicPr>
          <p:cNvPr id="3" name="Graphique 2" descr="Écolier contour">
            <a:extLst>
              <a:ext uri="{FF2B5EF4-FFF2-40B4-BE49-F238E27FC236}">
                <a16:creationId xmlns:a16="http://schemas.microsoft.com/office/drawing/2014/main" id="{798BD09B-047F-A330-CFB1-F9B983F38EC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45163"/>
          <a:stretch/>
        </p:blipFill>
        <p:spPr bwMode="auto">
          <a:xfrm>
            <a:off x="-1452555" y="-478302"/>
            <a:ext cx="6400931" cy="35071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Graphique 3" descr="Écolier contour">
            <a:extLst>
              <a:ext uri="{FF2B5EF4-FFF2-40B4-BE49-F238E27FC236}">
                <a16:creationId xmlns:a16="http://schemas.microsoft.com/office/drawing/2014/main" id="{46127DC2-872E-1574-B76E-4B2327A4E2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45163"/>
          <a:stretch/>
        </p:blipFill>
        <p:spPr bwMode="auto">
          <a:xfrm>
            <a:off x="1909624" y="-478303"/>
            <a:ext cx="6400931" cy="35071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Graphique 4" descr="Écolier contour">
            <a:extLst>
              <a:ext uri="{FF2B5EF4-FFF2-40B4-BE49-F238E27FC236}">
                <a16:creationId xmlns:a16="http://schemas.microsoft.com/office/drawing/2014/main" id="{A3BB25C3-F9D6-B7D4-B65F-20F03FA6F5C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45163"/>
          <a:stretch/>
        </p:blipFill>
        <p:spPr bwMode="auto">
          <a:xfrm>
            <a:off x="-1452556" y="2774852"/>
            <a:ext cx="6400931" cy="35071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Graphique 5" descr="Écolier contour">
            <a:extLst>
              <a:ext uri="{FF2B5EF4-FFF2-40B4-BE49-F238E27FC236}">
                <a16:creationId xmlns:a16="http://schemas.microsoft.com/office/drawing/2014/main" id="{586B62AA-5471-260C-D2A9-1B2DD5780E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45163"/>
          <a:stretch/>
        </p:blipFill>
        <p:spPr bwMode="auto">
          <a:xfrm>
            <a:off x="1909623" y="2845592"/>
            <a:ext cx="6400931" cy="35071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Graphique 6" descr="Écolier contour">
            <a:extLst>
              <a:ext uri="{FF2B5EF4-FFF2-40B4-BE49-F238E27FC236}">
                <a16:creationId xmlns:a16="http://schemas.microsoft.com/office/drawing/2014/main" id="{23CC307B-C55B-451B-70BA-E7E23436A1D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45163"/>
          <a:stretch/>
        </p:blipFill>
        <p:spPr bwMode="auto">
          <a:xfrm>
            <a:off x="-1290844" y="6037770"/>
            <a:ext cx="6400931" cy="35071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Graphique 7" descr="Écolier contour">
            <a:extLst>
              <a:ext uri="{FF2B5EF4-FFF2-40B4-BE49-F238E27FC236}">
                <a16:creationId xmlns:a16="http://schemas.microsoft.com/office/drawing/2014/main" id="{517640FE-2370-D8C9-267E-BCC323DF4D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45163"/>
          <a:stretch/>
        </p:blipFill>
        <p:spPr bwMode="auto">
          <a:xfrm>
            <a:off x="1828766" y="6020185"/>
            <a:ext cx="6400931" cy="350717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43839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8673A695-EBF1-D633-465D-C43403CFB0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0379255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678539111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851195475"/>
                    </a:ext>
                  </a:extLst>
                </a:gridCol>
              </a:tblGrid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769597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518032"/>
                  </a:ext>
                </a:extLst>
              </a:tr>
              <a:tr h="330200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084557"/>
                  </a:ext>
                </a:extLst>
              </a:tr>
            </a:tbl>
          </a:graphicData>
        </a:graphic>
      </p:graphicFrame>
      <p:grpSp>
        <p:nvGrpSpPr>
          <p:cNvPr id="10" name="Groupe 9">
            <a:extLst>
              <a:ext uri="{FF2B5EF4-FFF2-40B4-BE49-F238E27FC236}">
                <a16:creationId xmlns:a16="http://schemas.microsoft.com/office/drawing/2014/main" id="{337FFB74-9D7B-B4D7-5630-D427559D3B13}"/>
              </a:ext>
            </a:extLst>
          </p:cNvPr>
          <p:cNvGrpSpPr/>
          <p:nvPr/>
        </p:nvGrpSpPr>
        <p:grpSpPr>
          <a:xfrm>
            <a:off x="574041" y="3458150"/>
            <a:ext cx="2418101" cy="2989700"/>
            <a:chOff x="574041" y="3458150"/>
            <a:chExt cx="2418101" cy="2989700"/>
          </a:xfrm>
        </p:grpSpPr>
        <p:pic>
          <p:nvPicPr>
            <p:cNvPr id="3" name="Image 2" descr="Une image contenant dessin, conception, illustration&#10;&#10;Description générée automatiquement">
              <a:extLst>
                <a:ext uri="{FF2B5EF4-FFF2-40B4-BE49-F238E27FC236}">
                  <a16:creationId xmlns:a16="http://schemas.microsoft.com/office/drawing/2014/main" id="{01E8FA85-4CB4-2AD1-52A3-184D123409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10888"/>
            <a:stretch/>
          </p:blipFill>
          <p:spPr>
            <a:xfrm>
              <a:off x="645757" y="3458150"/>
              <a:ext cx="2346385" cy="2989700"/>
            </a:xfrm>
            <a:prstGeom prst="rect">
              <a:avLst/>
            </a:prstGeom>
          </p:spPr>
        </p:pic>
        <p:pic>
          <p:nvPicPr>
            <p:cNvPr id="9" name="Graphique 8" descr="Fermer avec un remplissage uni">
              <a:extLst>
                <a:ext uri="{FF2B5EF4-FFF2-40B4-BE49-F238E27FC236}">
                  <a16:creationId xmlns:a16="http://schemas.microsoft.com/office/drawing/2014/main" id="{58BF809A-3C34-0E20-8D88-6ABE66EEBC5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74041" y="3957917"/>
              <a:ext cx="2317377" cy="2317377"/>
            </a:xfrm>
            <a:prstGeom prst="rect">
              <a:avLst/>
            </a:prstGeom>
          </p:spPr>
        </p:pic>
      </p:grpSp>
      <p:grpSp>
        <p:nvGrpSpPr>
          <p:cNvPr id="11" name="Groupe 10">
            <a:extLst>
              <a:ext uri="{FF2B5EF4-FFF2-40B4-BE49-F238E27FC236}">
                <a16:creationId xmlns:a16="http://schemas.microsoft.com/office/drawing/2014/main" id="{35DDD9C4-CA6E-EC79-CE01-B5F6EBED8E83}"/>
              </a:ext>
            </a:extLst>
          </p:cNvPr>
          <p:cNvGrpSpPr/>
          <p:nvPr/>
        </p:nvGrpSpPr>
        <p:grpSpPr>
          <a:xfrm>
            <a:off x="609898" y="0"/>
            <a:ext cx="2418101" cy="2989700"/>
            <a:chOff x="574041" y="3458150"/>
            <a:chExt cx="2418101" cy="2989700"/>
          </a:xfrm>
        </p:grpSpPr>
        <p:pic>
          <p:nvPicPr>
            <p:cNvPr id="12" name="Image 11" descr="Une image contenant dessin, conception, illustration&#10;&#10;Description générée automatiquement">
              <a:extLst>
                <a:ext uri="{FF2B5EF4-FFF2-40B4-BE49-F238E27FC236}">
                  <a16:creationId xmlns:a16="http://schemas.microsoft.com/office/drawing/2014/main" id="{623F4B43-1C6B-E128-5F1F-12EE02E65B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10888"/>
            <a:stretch/>
          </p:blipFill>
          <p:spPr>
            <a:xfrm>
              <a:off x="645757" y="3458150"/>
              <a:ext cx="2346385" cy="2989700"/>
            </a:xfrm>
            <a:prstGeom prst="rect">
              <a:avLst/>
            </a:prstGeom>
          </p:spPr>
        </p:pic>
        <p:pic>
          <p:nvPicPr>
            <p:cNvPr id="13" name="Graphique 12" descr="Fermer avec un remplissage uni">
              <a:extLst>
                <a:ext uri="{FF2B5EF4-FFF2-40B4-BE49-F238E27FC236}">
                  <a16:creationId xmlns:a16="http://schemas.microsoft.com/office/drawing/2014/main" id="{667616D9-B597-1505-ED54-5EF29A2CB6D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74041" y="3957917"/>
              <a:ext cx="2317377" cy="2317377"/>
            </a:xfrm>
            <a:prstGeom prst="rect">
              <a:avLst/>
            </a:prstGeom>
          </p:spPr>
        </p:pic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F5F1BECC-4DE8-F3D3-FBFA-7E5369E4B92C}"/>
              </a:ext>
            </a:extLst>
          </p:cNvPr>
          <p:cNvGrpSpPr/>
          <p:nvPr/>
        </p:nvGrpSpPr>
        <p:grpSpPr>
          <a:xfrm>
            <a:off x="574041" y="6668657"/>
            <a:ext cx="2418101" cy="2989700"/>
            <a:chOff x="574041" y="3458150"/>
            <a:chExt cx="2418101" cy="2989700"/>
          </a:xfrm>
        </p:grpSpPr>
        <p:pic>
          <p:nvPicPr>
            <p:cNvPr id="15" name="Image 14" descr="Une image contenant dessin, conception, illustration&#10;&#10;Description générée automatiquement">
              <a:extLst>
                <a:ext uri="{FF2B5EF4-FFF2-40B4-BE49-F238E27FC236}">
                  <a16:creationId xmlns:a16="http://schemas.microsoft.com/office/drawing/2014/main" id="{A61A053A-359A-FB94-2C32-8E47078B6E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10888"/>
            <a:stretch/>
          </p:blipFill>
          <p:spPr>
            <a:xfrm>
              <a:off x="645757" y="3458150"/>
              <a:ext cx="2346385" cy="2989700"/>
            </a:xfrm>
            <a:prstGeom prst="rect">
              <a:avLst/>
            </a:prstGeom>
          </p:spPr>
        </p:pic>
        <p:pic>
          <p:nvPicPr>
            <p:cNvPr id="16" name="Graphique 15" descr="Fermer avec un remplissage uni">
              <a:extLst>
                <a:ext uri="{FF2B5EF4-FFF2-40B4-BE49-F238E27FC236}">
                  <a16:creationId xmlns:a16="http://schemas.microsoft.com/office/drawing/2014/main" id="{E1480EC0-0D39-DD94-2B84-63419FD58FB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74041" y="3957917"/>
              <a:ext cx="2317377" cy="2317377"/>
            </a:xfrm>
            <a:prstGeom prst="rect">
              <a:avLst/>
            </a:prstGeom>
          </p:spPr>
        </p:pic>
      </p:grp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1EC4210F-0311-DB6A-6428-B1410183989D}"/>
              </a:ext>
            </a:extLst>
          </p:cNvPr>
          <p:cNvGrpSpPr/>
          <p:nvPr/>
        </p:nvGrpSpPr>
        <p:grpSpPr>
          <a:xfrm>
            <a:off x="3830003" y="163605"/>
            <a:ext cx="2418101" cy="2989700"/>
            <a:chOff x="574041" y="3458150"/>
            <a:chExt cx="2418101" cy="2989700"/>
          </a:xfrm>
        </p:grpSpPr>
        <p:pic>
          <p:nvPicPr>
            <p:cNvPr id="18" name="Image 17" descr="Une image contenant dessin, conception, illustration&#10;&#10;Description générée automatiquement">
              <a:extLst>
                <a:ext uri="{FF2B5EF4-FFF2-40B4-BE49-F238E27FC236}">
                  <a16:creationId xmlns:a16="http://schemas.microsoft.com/office/drawing/2014/main" id="{22FCF1B8-893A-9FE5-8CFD-5DAF0E14632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10888"/>
            <a:stretch/>
          </p:blipFill>
          <p:spPr>
            <a:xfrm>
              <a:off x="645757" y="3458150"/>
              <a:ext cx="2346385" cy="2989700"/>
            </a:xfrm>
            <a:prstGeom prst="rect">
              <a:avLst/>
            </a:prstGeom>
          </p:spPr>
        </p:pic>
        <p:pic>
          <p:nvPicPr>
            <p:cNvPr id="19" name="Graphique 18" descr="Fermer avec un remplissage uni">
              <a:extLst>
                <a:ext uri="{FF2B5EF4-FFF2-40B4-BE49-F238E27FC236}">
                  <a16:creationId xmlns:a16="http://schemas.microsoft.com/office/drawing/2014/main" id="{8BD99751-C12C-892E-3E18-E7E6E1F0B3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74041" y="3957917"/>
              <a:ext cx="2317377" cy="2317377"/>
            </a:xfrm>
            <a:prstGeom prst="rect">
              <a:avLst/>
            </a:prstGeom>
          </p:spPr>
        </p:pic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00BFAB95-7162-F81C-5651-EC7643D372F4}"/>
              </a:ext>
            </a:extLst>
          </p:cNvPr>
          <p:cNvGrpSpPr/>
          <p:nvPr/>
        </p:nvGrpSpPr>
        <p:grpSpPr>
          <a:xfrm>
            <a:off x="3830003" y="3316910"/>
            <a:ext cx="2418101" cy="2989700"/>
            <a:chOff x="574041" y="3458150"/>
            <a:chExt cx="2418101" cy="2989700"/>
          </a:xfrm>
        </p:grpSpPr>
        <p:pic>
          <p:nvPicPr>
            <p:cNvPr id="21" name="Image 20" descr="Une image contenant dessin, conception, illustration&#10;&#10;Description générée automatiquement">
              <a:extLst>
                <a:ext uri="{FF2B5EF4-FFF2-40B4-BE49-F238E27FC236}">
                  <a16:creationId xmlns:a16="http://schemas.microsoft.com/office/drawing/2014/main" id="{B50FFD4F-4698-AD38-AF6A-AC25B8E6B1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10888"/>
            <a:stretch/>
          </p:blipFill>
          <p:spPr>
            <a:xfrm>
              <a:off x="645757" y="3458150"/>
              <a:ext cx="2346385" cy="2989700"/>
            </a:xfrm>
            <a:prstGeom prst="rect">
              <a:avLst/>
            </a:prstGeom>
          </p:spPr>
        </p:pic>
        <p:pic>
          <p:nvPicPr>
            <p:cNvPr id="22" name="Graphique 21" descr="Fermer avec un remplissage uni">
              <a:extLst>
                <a:ext uri="{FF2B5EF4-FFF2-40B4-BE49-F238E27FC236}">
                  <a16:creationId xmlns:a16="http://schemas.microsoft.com/office/drawing/2014/main" id="{FC147184-14C1-88C1-0CF4-E6EBA2942F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74041" y="3957917"/>
              <a:ext cx="2317377" cy="2317377"/>
            </a:xfrm>
            <a:prstGeom prst="rect">
              <a:avLst/>
            </a:prstGeom>
          </p:spPr>
        </p:pic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654AC64B-2513-D290-0C63-1F02ED9D0458}"/>
              </a:ext>
            </a:extLst>
          </p:cNvPr>
          <p:cNvGrpSpPr/>
          <p:nvPr/>
        </p:nvGrpSpPr>
        <p:grpSpPr>
          <a:xfrm>
            <a:off x="3841508" y="6668657"/>
            <a:ext cx="2418101" cy="2989700"/>
            <a:chOff x="574041" y="3458150"/>
            <a:chExt cx="2418101" cy="2989700"/>
          </a:xfrm>
        </p:grpSpPr>
        <p:pic>
          <p:nvPicPr>
            <p:cNvPr id="24" name="Image 23" descr="Une image contenant dessin, conception, illustration&#10;&#10;Description générée automatiquement">
              <a:extLst>
                <a:ext uri="{FF2B5EF4-FFF2-40B4-BE49-F238E27FC236}">
                  <a16:creationId xmlns:a16="http://schemas.microsoft.com/office/drawing/2014/main" id="{DD07571D-91DB-52D0-D9C6-6364AED8D4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r="10888"/>
            <a:stretch/>
          </p:blipFill>
          <p:spPr>
            <a:xfrm>
              <a:off x="645757" y="3458150"/>
              <a:ext cx="2346385" cy="2989700"/>
            </a:xfrm>
            <a:prstGeom prst="rect">
              <a:avLst/>
            </a:prstGeom>
          </p:spPr>
        </p:pic>
        <p:pic>
          <p:nvPicPr>
            <p:cNvPr id="25" name="Graphique 24" descr="Fermer avec un remplissage uni">
              <a:extLst>
                <a:ext uri="{FF2B5EF4-FFF2-40B4-BE49-F238E27FC236}">
                  <a16:creationId xmlns:a16="http://schemas.microsoft.com/office/drawing/2014/main" id="{63BBA0C5-D520-3527-97CB-23A78B281F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74041" y="3957917"/>
              <a:ext cx="2317377" cy="231737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729784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258</TotalTime>
  <Words>0</Words>
  <Application>Microsoft Macintosh PowerPoint</Application>
  <PresentationFormat>Format A4 (210 x 297 mm)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Florence Richard</dc:creator>
  <cp:lastModifiedBy>Nadine STOUVENAKERS</cp:lastModifiedBy>
  <cp:revision>4</cp:revision>
  <cp:lastPrinted>2025-01-08T14:33:00Z</cp:lastPrinted>
  <dcterms:created xsi:type="dcterms:W3CDTF">2025-01-08T13:21:38Z</dcterms:created>
  <dcterms:modified xsi:type="dcterms:W3CDTF">2025-12-18T13:00:00Z</dcterms:modified>
</cp:coreProperties>
</file>