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02"/>
  </p:normalViewPr>
  <p:slideViewPr>
    <p:cSldViewPr snapToGrid="0">
      <p:cViewPr varScale="1">
        <p:scale>
          <a:sx n="77" d="100"/>
          <a:sy n="77" d="100"/>
        </p:scale>
        <p:origin x="2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E2C78-0170-C14A-A7E0-555A66BFB07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DF5F6-42D2-CA48-AD44-3FDB0508F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02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DF5F6-42D2-CA48-AD44-3FDB0508F94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193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47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15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02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92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53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83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49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87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23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1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93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B96BF7-AB8E-3840-8E7B-44A9DFDF2FD9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31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FE6F34C-780D-9036-D850-E36842A1E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496223"/>
              </p:ext>
            </p:extLst>
          </p:nvPr>
        </p:nvGraphicFramePr>
        <p:xfrm>
          <a:off x="0" y="-1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785273949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910668087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28256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4919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17307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72E1FC93-43D6-8EE1-52D7-4DF54628A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66F6B41-48D5-A88C-BEDF-BF21424D6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500081"/>
            <a:ext cx="2628639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9BBA05A-B46F-BBBB-FC1F-FDF1048D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4" y="3703584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AB32A5-4A67-2607-E655-FF96082AA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4"/>
            <a:ext cx="2628639" cy="24988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51B72A-23A1-E16D-2A73-EE50CE4DD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3" y="6804791"/>
            <a:ext cx="2628639" cy="249883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C2A788A-3F54-797E-C4AE-9FCA5DB84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6907089"/>
            <a:ext cx="2628639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0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FCA642C-0F6C-9DBD-438E-CD771F129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1735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50052572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957404961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7246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21564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209447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359DA0B4-BB01-562D-F630-97FA601A0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77634"/>
            <a:ext cx="2200804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1AEB0DB-2724-9C0F-52F3-E5B604032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77634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92A5CEB-849B-1956-4705-58B323BE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510579"/>
            <a:ext cx="2200804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17D737F-0F6E-C40F-A5BD-06568EFDB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510579"/>
            <a:ext cx="2200804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DCD3C2E-B8DC-0196-279A-5F0E38F2B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6883365"/>
            <a:ext cx="2200804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0120A8E-241C-B881-C34F-D178C51B6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560" y="7029537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4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998A06F-30F2-88FD-8DD8-AE0C6C4EE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70501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99727392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560675416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70975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854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145650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BC4B92C4-14DB-6B9F-BE1E-3655576E1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453209"/>
            <a:ext cx="2224568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839F331-37EB-1D28-54A9-B2114664F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453209"/>
            <a:ext cx="2224568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0DAC259-3388-1850-74DE-652F1142D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3703583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5555689-0F89-4C7A-08E2-69F0D299C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3703583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64242F7-427F-1ACC-1928-31B91547B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84" y="6953961"/>
            <a:ext cx="2224568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0E12CD7-CB54-BE36-4C61-66255F64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6953961"/>
            <a:ext cx="2224568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3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6129810-EC8B-1AC0-9707-B2C5B8F14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86897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15267166-DF54-5DF7-1A7B-802C50F5E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55828B-C82A-A0BD-D1DC-3A4754E78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6C77BD3-255E-E7B7-9DF4-79E058DDE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43C1492-7BE5-360A-06EB-CE7EA458C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C46E24A-F0CE-B452-1B96-C3C60FB6A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9C3220D-3980-8294-9426-C80709E1B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9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DA5FC-6122-27DE-FB75-E621EE27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7782ECA-202B-2F83-DB13-0F52E649FBFE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4BB3BC19-D9FA-AB0B-78FB-D874991CD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41AF6FB-F202-6D5D-5E0E-521323B3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E7BC880-DD0A-2513-E847-D023DB7B2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5F98A21-8BFB-AAAA-9248-E2903AE4B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9081CE6-F158-72D3-4D7E-046249FBA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21A08C4-7DDF-251B-4491-2970ABA5D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48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</Words>
  <Application>Microsoft Macintosh PowerPoint</Application>
  <PresentationFormat>Format A4 (210 x 297 mm)</PresentationFormat>
  <Paragraphs>1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Nadine STOUVENAKERS</cp:lastModifiedBy>
  <cp:revision>2</cp:revision>
  <cp:lastPrinted>2025-01-28T14:31:13Z</cp:lastPrinted>
  <dcterms:created xsi:type="dcterms:W3CDTF">2025-01-28T08:47:26Z</dcterms:created>
  <dcterms:modified xsi:type="dcterms:W3CDTF">2025-12-18T12:37:11Z</dcterms:modified>
</cp:coreProperties>
</file>