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60" r:id="rId2"/>
    <p:sldId id="275" r:id="rId3"/>
    <p:sldId id="261" r:id="rId4"/>
    <p:sldId id="276" r:id="rId5"/>
    <p:sldId id="264" r:id="rId6"/>
    <p:sldId id="265" r:id="rId7"/>
    <p:sldId id="269" r:id="rId8"/>
    <p:sldId id="270" r:id="rId9"/>
    <p:sldId id="271" r:id="rId10"/>
    <p:sldId id="272" r:id="rId11"/>
    <p:sldId id="273" r:id="rId12"/>
    <p:sldId id="274" r:id="rId1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8"/>
    <p:restoredTop sz="94673"/>
  </p:normalViewPr>
  <p:slideViewPr>
    <p:cSldViewPr snapToGrid="0">
      <p:cViewPr varScale="1">
        <p:scale>
          <a:sx n="77" d="100"/>
          <a:sy n="77" d="100"/>
        </p:scale>
        <p:origin x="1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731D3-CF5C-7B49-B499-442020B84AE3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DD170-778B-8E47-8A12-1B3313454E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38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DD170-778B-8E47-8A12-1B3313454E2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79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8BBCE-1A11-A60A-BC68-76093F41B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F2A6D44-DFDD-031F-7C86-10DCA46A2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1E9D480-DDA9-7F10-7011-F67F07259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AD882A-924D-F8FE-43AF-52F9B932A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DD170-778B-8E47-8A12-1B3313454E2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43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29E2-6DBF-F23C-B0DC-B5DD466E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1E2B03-0B36-9603-E9CB-A06D52C8F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6C2FD4-D315-E661-FE1F-F6EFA7DE0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507B23-E34C-1E75-93C0-09BD73A4C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DD170-778B-8E47-8A12-1B3313454E2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31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84633-053E-7679-D48C-ABDBDB9D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1C1D93-2F6F-52A2-7529-F6ACFF5F1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7ABE952-232C-0152-E30D-0BDF762C6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DD429E-35BE-F739-CC69-BD509B5D4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DD170-778B-8E47-8A12-1B3313454E2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24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83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38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17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37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29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75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77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46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81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30A6C8-9B5F-C245-99AE-39CF7BDC2F2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464BCC-46E0-AF41-A768-4F13717EC2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7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7AD3-1587-C2CF-F4D2-2926BE3BF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E8A66B6-BF0C-FFA5-E7ED-9E68D70157E8}"/>
              </a:ext>
            </a:extLst>
          </p:cNvPr>
          <p:cNvGrpSpPr/>
          <p:nvPr/>
        </p:nvGrpSpPr>
        <p:grpSpPr>
          <a:xfrm>
            <a:off x="317716" y="128017"/>
            <a:ext cx="6344105" cy="1656256"/>
            <a:chOff x="317716" y="128017"/>
            <a:chExt cx="6344105" cy="1656256"/>
          </a:xfrm>
        </p:grpSpPr>
        <p:pic>
          <p:nvPicPr>
            <p:cNvPr id="8" name="Image 7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372FECEC-07A1-3060-5615-5A8F6289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19" name="Image 18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8F21ADA9-B1A1-C4EE-BA22-5A0CEA7C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3" name="Image 2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A447E7CC-9632-AA1C-8BE0-63129B766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DED4290-B377-5184-88F3-35EE84D1B3AB}"/>
              </a:ext>
            </a:extLst>
          </p:cNvPr>
          <p:cNvGrpSpPr/>
          <p:nvPr/>
        </p:nvGrpSpPr>
        <p:grpSpPr>
          <a:xfrm>
            <a:off x="256947" y="2195727"/>
            <a:ext cx="6344105" cy="1656256"/>
            <a:chOff x="317716" y="128017"/>
            <a:chExt cx="6344105" cy="1656256"/>
          </a:xfrm>
        </p:grpSpPr>
        <p:pic>
          <p:nvPicPr>
            <p:cNvPr id="6" name="Image 5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C00F127C-984D-971B-2AFF-9707610C7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7" name="Image 6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14176424-81FB-67E2-55E7-602168C6F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10" name="Image 9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20353111-147A-0C26-DCEA-8DC3F023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0C8568E-AF3D-1330-5908-91D1655390DA}"/>
              </a:ext>
            </a:extLst>
          </p:cNvPr>
          <p:cNvGrpSpPr/>
          <p:nvPr/>
        </p:nvGrpSpPr>
        <p:grpSpPr>
          <a:xfrm>
            <a:off x="256947" y="3970514"/>
            <a:ext cx="6344105" cy="1656256"/>
            <a:chOff x="317716" y="128017"/>
            <a:chExt cx="6344105" cy="1656256"/>
          </a:xfrm>
        </p:grpSpPr>
        <p:pic>
          <p:nvPicPr>
            <p:cNvPr id="30" name="Image 29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20DF4451-6BA1-EA01-8249-55D10E77F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31" name="Image 30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59DB3A56-8148-78B7-448E-2E990C860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32" name="Image 31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D830997A-526F-A390-F087-872FEFE91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71E797C-C202-97D0-14C6-C2B67E986B32}"/>
              </a:ext>
            </a:extLst>
          </p:cNvPr>
          <p:cNvGrpSpPr/>
          <p:nvPr/>
        </p:nvGrpSpPr>
        <p:grpSpPr>
          <a:xfrm>
            <a:off x="255922" y="5942119"/>
            <a:ext cx="6344105" cy="1656256"/>
            <a:chOff x="317716" y="128017"/>
            <a:chExt cx="6344105" cy="1656256"/>
          </a:xfrm>
        </p:grpSpPr>
        <p:pic>
          <p:nvPicPr>
            <p:cNvPr id="35" name="Image 34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BF392AB2-E2BF-9CC2-9CD9-66CF56425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36" name="Image 35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0063DF5B-6699-9536-3615-DA1C00ADC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37" name="Image 36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64AB31AF-D13A-68D9-683F-4946C98D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CA266FC-11D8-5D12-8765-1E07100B35A7}"/>
              </a:ext>
            </a:extLst>
          </p:cNvPr>
          <p:cNvGrpSpPr/>
          <p:nvPr/>
        </p:nvGrpSpPr>
        <p:grpSpPr>
          <a:xfrm>
            <a:off x="254897" y="7995481"/>
            <a:ext cx="6344105" cy="1656256"/>
            <a:chOff x="317716" y="128017"/>
            <a:chExt cx="6344105" cy="1656256"/>
          </a:xfrm>
        </p:grpSpPr>
        <p:pic>
          <p:nvPicPr>
            <p:cNvPr id="39" name="Image 38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7BC8C2A3-9900-AADA-B57E-EE0D47674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40" name="Image 39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7202912B-62C3-CF5C-A127-565A85483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41" name="Image 40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1F0B20E5-5EAD-C8F4-7920-B02C8576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8B9B928-83F8-728D-3373-3E6488D1B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007573"/>
              </p:ext>
            </p:extLst>
          </p:nvPr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44981368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607016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9979366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3607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89415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74321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9955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530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329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3BF39-1FD3-F7D1-D708-183B295B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168BEE4-23DB-A9B1-D28B-93C1EE93E4CD}"/>
              </a:ext>
            </a:extLst>
          </p:cNvPr>
          <p:cNvGraphicFramePr>
            <a:graphicFrameLocks noGrp="1"/>
          </p:cNvGraphicFramePr>
          <p:nvPr/>
        </p:nvGraphicFramePr>
        <p:xfrm>
          <a:off x="0" y="67739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4872769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704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9933865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442739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66044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87716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2647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478679"/>
                  </a:ext>
                </a:extLst>
              </a:tr>
            </a:tbl>
          </a:graphicData>
        </a:graphic>
      </p:graphicFrame>
      <p:grpSp>
        <p:nvGrpSpPr>
          <p:cNvPr id="38" name="Groupe 37">
            <a:extLst>
              <a:ext uri="{FF2B5EF4-FFF2-40B4-BE49-F238E27FC236}">
                <a16:creationId xmlns:a16="http://schemas.microsoft.com/office/drawing/2014/main" id="{97AC862A-E9E5-A794-5D74-0EAEEED46E1F}"/>
              </a:ext>
            </a:extLst>
          </p:cNvPr>
          <p:cNvGrpSpPr/>
          <p:nvPr/>
        </p:nvGrpSpPr>
        <p:grpSpPr>
          <a:xfrm>
            <a:off x="203040" y="290576"/>
            <a:ext cx="4204932" cy="1458981"/>
            <a:chOff x="203040" y="290576"/>
            <a:chExt cx="4204932" cy="1458981"/>
          </a:xfrm>
        </p:grpSpPr>
        <p:pic>
          <p:nvPicPr>
            <p:cNvPr id="34" name="Image 33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604CF1E4-2AC4-4037-55A9-184AC9615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35" name="Image 34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52817C8F-480C-047D-288C-B57F63BB1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pic>
        <p:nvPicPr>
          <p:cNvPr id="37" name="Image 36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06E0A1F3-7414-EB95-7BBB-96A73E343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15" y="290576"/>
            <a:ext cx="1957945" cy="1444752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ED4852E4-7D85-C71D-213C-1865A3AC90AD}"/>
              </a:ext>
            </a:extLst>
          </p:cNvPr>
          <p:cNvGrpSpPr/>
          <p:nvPr/>
        </p:nvGrpSpPr>
        <p:grpSpPr>
          <a:xfrm>
            <a:off x="203040" y="2271776"/>
            <a:ext cx="4204932" cy="1458981"/>
            <a:chOff x="203040" y="290576"/>
            <a:chExt cx="4204932" cy="1458981"/>
          </a:xfrm>
        </p:grpSpPr>
        <p:pic>
          <p:nvPicPr>
            <p:cNvPr id="40" name="Image 39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E873724C-44DD-3267-9AD6-68C6EDC6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41" name="Image 40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E2FB9833-9FD0-9413-8538-6DFDDA9AA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45B93FC-62B4-CE73-BF6D-895A01BCC5D2}"/>
              </a:ext>
            </a:extLst>
          </p:cNvPr>
          <p:cNvGrpSpPr/>
          <p:nvPr/>
        </p:nvGrpSpPr>
        <p:grpSpPr>
          <a:xfrm>
            <a:off x="203040" y="4223509"/>
            <a:ext cx="4204932" cy="1458981"/>
            <a:chOff x="203040" y="290576"/>
            <a:chExt cx="4204932" cy="1458981"/>
          </a:xfrm>
        </p:grpSpPr>
        <p:pic>
          <p:nvPicPr>
            <p:cNvPr id="43" name="Image 42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630299F6-ECE9-4B8F-6C4A-E4066A79E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44" name="Image 43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20B0C459-DE34-A4BD-6047-F9C2306F4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9CBF42D-287B-A3A6-B0CE-49AADF29312F}"/>
              </a:ext>
            </a:extLst>
          </p:cNvPr>
          <p:cNvGrpSpPr/>
          <p:nvPr/>
        </p:nvGrpSpPr>
        <p:grpSpPr>
          <a:xfrm>
            <a:off x="203040" y="6264313"/>
            <a:ext cx="4204932" cy="1458981"/>
            <a:chOff x="203040" y="290576"/>
            <a:chExt cx="4204932" cy="1458981"/>
          </a:xfrm>
        </p:grpSpPr>
        <p:pic>
          <p:nvPicPr>
            <p:cNvPr id="46" name="Image 45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217EC43B-A081-4CA6-1DC2-7813A5E12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47" name="Image 46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A73A7379-E766-B17A-76C6-9EE86C029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A919ED7B-1783-8CFD-505C-4F2B8D67347F}"/>
              </a:ext>
            </a:extLst>
          </p:cNvPr>
          <p:cNvGrpSpPr/>
          <p:nvPr/>
        </p:nvGrpSpPr>
        <p:grpSpPr>
          <a:xfrm>
            <a:off x="203040" y="8156443"/>
            <a:ext cx="4204932" cy="1458981"/>
            <a:chOff x="203040" y="290576"/>
            <a:chExt cx="4204932" cy="1458981"/>
          </a:xfrm>
        </p:grpSpPr>
        <p:pic>
          <p:nvPicPr>
            <p:cNvPr id="49" name="Image 48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84DF482C-01CA-59D1-D16B-9116A8B7C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50" name="Image 49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B5CDE7AC-6CB8-1DD0-2C59-4777BCF11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pic>
        <p:nvPicPr>
          <p:cNvPr id="51" name="Image 50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65AD830F-7C01-100F-AE9C-0E0C8669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15" y="4223509"/>
            <a:ext cx="1957945" cy="1444752"/>
          </a:xfrm>
          <a:prstGeom prst="rect">
            <a:avLst/>
          </a:prstGeom>
        </p:spPr>
      </p:pic>
      <p:pic>
        <p:nvPicPr>
          <p:cNvPr id="52" name="Image 51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10BDD266-FC11-F017-754B-F1C560EF0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85" y="2226401"/>
            <a:ext cx="1957945" cy="1444752"/>
          </a:xfrm>
          <a:prstGeom prst="rect">
            <a:avLst/>
          </a:prstGeom>
        </p:spPr>
      </p:pic>
      <p:pic>
        <p:nvPicPr>
          <p:cNvPr id="53" name="Image 52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F16A9FA9-FF90-8BA5-1410-9095968F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15" y="6220617"/>
            <a:ext cx="1957945" cy="1444752"/>
          </a:xfrm>
          <a:prstGeom prst="rect">
            <a:avLst/>
          </a:prstGeom>
        </p:spPr>
      </p:pic>
      <p:pic>
        <p:nvPicPr>
          <p:cNvPr id="54" name="Image 53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D78442F7-B31F-7A10-4CD3-974810E46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84" y="8097178"/>
            <a:ext cx="1957945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31A00-D04D-0473-95EC-FD7D823B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493C095-0D9E-42D0-A633-CF9B9689B9A9}"/>
              </a:ext>
            </a:extLst>
          </p:cNvPr>
          <p:cNvGraphicFramePr>
            <a:graphicFrameLocks noGrp="1"/>
          </p:cNvGraphicFramePr>
          <p:nvPr/>
        </p:nvGraphicFramePr>
        <p:xfrm>
          <a:off x="0" y="67739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4872769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704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9933865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442739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66044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87716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2647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478679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EF1136FB-957E-39D9-62C1-8E37DAC91FE6}"/>
              </a:ext>
            </a:extLst>
          </p:cNvPr>
          <p:cNvGrpSpPr/>
          <p:nvPr/>
        </p:nvGrpSpPr>
        <p:grpSpPr>
          <a:xfrm>
            <a:off x="467784" y="289696"/>
            <a:ext cx="3735916" cy="1549400"/>
            <a:chOff x="467784" y="289696"/>
            <a:chExt cx="3735916" cy="1549400"/>
          </a:xfrm>
        </p:grpSpPr>
        <p:pic>
          <p:nvPicPr>
            <p:cNvPr id="2" name="Image 1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6D8DC638-B5BF-D211-1467-E5A117CD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3" name="Image 2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C9C5364C-C852-5BEF-8DE3-97F7E2ADC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pic>
        <p:nvPicPr>
          <p:cNvPr id="4" name="Image 3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30B006EA-5377-3B53-8AFC-5C5770EB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533" y="289696"/>
            <a:ext cx="1549400" cy="15494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49509F2-0F8E-655B-0331-4790A0BD8473}"/>
              </a:ext>
            </a:extLst>
          </p:cNvPr>
          <p:cNvGrpSpPr/>
          <p:nvPr/>
        </p:nvGrpSpPr>
        <p:grpSpPr>
          <a:xfrm>
            <a:off x="467784" y="2270896"/>
            <a:ext cx="3735916" cy="1549400"/>
            <a:chOff x="467784" y="289696"/>
            <a:chExt cx="3735916" cy="1549400"/>
          </a:xfrm>
        </p:grpSpPr>
        <p:pic>
          <p:nvPicPr>
            <p:cNvPr id="8" name="Image 7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38CBF557-FF3F-3280-4E21-AAA823A4E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9" name="Image 8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69275638-0F6C-3304-1758-8E4DD046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AC5002C-806E-0B84-3850-295DB73C9870}"/>
              </a:ext>
            </a:extLst>
          </p:cNvPr>
          <p:cNvGrpSpPr/>
          <p:nvPr/>
        </p:nvGrpSpPr>
        <p:grpSpPr>
          <a:xfrm>
            <a:off x="467784" y="4252096"/>
            <a:ext cx="3735916" cy="1549400"/>
            <a:chOff x="467784" y="289696"/>
            <a:chExt cx="3735916" cy="1549400"/>
          </a:xfrm>
        </p:grpSpPr>
        <p:pic>
          <p:nvPicPr>
            <p:cNvPr id="11" name="Image 10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F4DD0047-620D-6403-A159-B5F05DCFE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12" name="Image 11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C86716BE-F4DC-17BA-73FC-2FBFC87B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B40170-1EEB-F4F3-DC99-7433FE82EF5A}"/>
              </a:ext>
            </a:extLst>
          </p:cNvPr>
          <p:cNvGrpSpPr/>
          <p:nvPr/>
        </p:nvGrpSpPr>
        <p:grpSpPr>
          <a:xfrm>
            <a:off x="467784" y="6233296"/>
            <a:ext cx="3735916" cy="1549400"/>
            <a:chOff x="467784" y="289696"/>
            <a:chExt cx="3735916" cy="1549400"/>
          </a:xfrm>
        </p:grpSpPr>
        <p:pic>
          <p:nvPicPr>
            <p:cNvPr id="14" name="Image 13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182B9B70-5FC1-EA3A-BE37-05249142B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15" name="Image 14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C442357D-65E0-9A38-18EC-90FB2F8B3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D11723D-9901-44B0-ACB2-D9026870F29E}"/>
              </a:ext>
            </a:extLst>
          </p:cNvPr>
          <p:cNvGrpSpPr/>
          <p:nvPr/>
        </p:nvGrpSpPr>
        <p:grpSpPr>
          <a:xfrm>
            <a:off x="467784" y="8214496"/>
            <a:ext cx="3735916" cy="1549400"/>
            <a:chOff x="467784" y="289696"/>
            <a:chExt cx="3735916" cy="1549400"/>
          </a:xfrm>
        </p:grpSpPr>
        <p:pic>
          <p:nvPicPr>
            <p:cNvPr id="17" name="Image 16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ACE8D1A6-6ACD-EBF4-C170-288205C9E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18" name="Image 17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2E411A6B-5869-17D7-0A2B-5CB4510B3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pic>
        <p:nvPicPr>
          <p:cNvPr id="19" name="Image 18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69A43718-FB0F-B7DF-3EDC-D1A5F066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533" y="2270896"/>
            <a:ext cx="1549400" cy="1549400"/>
          </a:xfrm>
          <a:prstGeom prst="rect">
            <a:avLst/>
          </a:prstGeom>
        </p:spPr>
      </p:pic>
      <p:pic>
        <p:nvPicPr>
          <p:cNvPr id="20" name="Image 19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DEC6F370-27BF-7F16-B725-EF72EF6FB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9" y="4252096"/>
            <a:ext cx="1549400" cy="1549400"/>
          </a:xfrm>
          <a:prstGeom prst="rect">
            <a:avLst/>
          </a:prstGeom>
        </p:spPr>
      </p:pic>
      <p:pic>
        <p:nvPicPr>
          <p:cNvPr id="21" name="Image 20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15C371AA-332C-7140-BF6A-29219827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9" y="6233296"/>
            <a:ext cx="1549400" cy="1549400"/>
          </a:xfrm>
          <a:prstGeom prst="rect">
            <a:avLst/>
          </a:prstGeom>
        </p:spPr>
      </p:pic>
      <p:pic>
        <p:nvPicPr>
          <p:cNvPr id="22" name="Image 21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BA1D36B7-F8A2-E931-5753-E833BEB66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9" y="8214496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1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31BE1-30A9-2F84-38C3-427808F19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A177D31-5400-1F5C-8200-F40F12295CD2}"/>
              </a:ext>
            </a:extLst>
          </p:cNvPr>
          <p:cNvGraphicFramePr>
            <a:graphicFrameLocks noGrp="1"/>
          </p:cNvGraphicFramePr>
          <p:nvPr/>
        </p:nvGraphicFramePr>
        <p:xfrm>
          <a:off x="0" y="67739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4872769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704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9933865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442739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66044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87716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2647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478679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F65171DF-22D8-A506-39FB-69AB120FF14F}"/>
              </a:ext>
            </a:extLst>
          </p:cNvPr>
          <p:cNvGrpSpPr/>
          <p:nvPr/>
        </p:nvGrpSpPr>
        <p:grpSpPr>
          <a:xfrm>
            <a:off x="467784" y="289696"/>
            <a:ext cx="3735916" cy="1549400"/>
            <a:chOff x="467784" y="289696"/>
            <a:chExt cx="3735916" cy="1549400"/>
          </a:xfrm>
        </p:grpSpPr>
        <p:pic>
          <p:nvPicPr>
            <p:cNvPr id="2" name="Image 1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E06AC7AE-4DF6-17D0-0BE2-BBCE0F3C0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3" name="Image 2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9CA8F199-9A77-3C77-53AF-7DB9E24C3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pic>
        <p:nvPicPr>
          <p:cNvPr id="4" name="Image 3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070A565B-E9D3-EB9C-C609-F7ACE697D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533" y="289696"/>
            <a:ext cx="1549400" cy="15494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C4A9D94-CF30-B2C9-10B4-C372EBD220D7}"/>
              </a:ext>
            </a:extLst>
          </p:cNvPr>
          <p:cNvGrpSpPr/>
          <p:nvPr/>
        </p:nvGrpSpPr>
        <p:grpSpPr>
          <a:xfrm>
            <a:off x="467784" y="2270896"/>
            <a:ext cx="3735916" cy="1549400"/>
            <a:chOff x="467784" y="289696"/>
            <a:chExt cx="3735916" cy="1549400"/>
          </a:xfrm>
        </p:grpSpPr>
        <p:pic>
          <p:nvPicPr>
            <p:cNvPr id="8" name="Image 7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367C2248-9976-37B8-7022-93448A11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9" name="Image 8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E948E819-2004-6C7E-316C-A4F462B55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A2E6070-85C5-0E87-3F28-88144D8FAFCA}"/>
              </a:ext>
            </a:extLst>
          </p:cNvPr>
          <p:cNvGrpSpPr/>
          <p:nvPr/>
        </p:nvGrpSpPr>
        <p:grpSpPr>
          <a:xfrm>
            <a:off x="467784" y="4252096"/>
            <a:ext cx="3735916" cy="1549400"/>
            <a:chOff x="467784" y="289696"/>
            <a:chExt cx="3735916" cy="1549400"/>
          </a:xfrm>
        </p:grpSpPr>
        <p:pic>
          <p:nvPicPr>
            <p:cNvPr id="11" name="Image 10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BB732B9F-9BB4-6F75-90D7-07CA0594C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12" name="Image 11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B8B0407F-18A4-3B8E-FA13-31D56DD33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8D19764-2C37-0B97-DBD7-4CD499812F6D}"/>
              </a:ext>
            </a:extLst>
          </p:cNvPr>
          <p:cNvGrpSpPr/>
          <p:nvPr/>
        </p:nvGrpSpPr>
        <p:grpSpPr>
          <a:xfrm>
            <a:off x="467784" y="6233296"/>
            <a:ext cx="3735916" cy="1549400"/>
            <a:chOff x="467784" y="289696"/>
            <a:chExt cx="3735916" cy="1549400"/>
          </a:xfrm>
        </p:grpSpPr>
        <p:pic>
          <p:nvPicPr>
            <p:cNvPr id="14" name="Image 13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ACA38B21-DCE1-4FCB-D1D6-B59E31ADB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15" name="Image 14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03AD67B3-E2B1-8F8E-2608-1732FF6E1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8CC4A31-CB31-3A9C-9543-79E4706745B7}"/>
              </a:ext>
            </a:extLst>
          </p:cNvPr>
          <p:cNvGrpSpPr/>
          <p:nvPr/>
        </p:nvGrpSpPr>
        <p:grpSpPr>
          <a:xfrm>
            <a:off x="467784" y="8214496"/>
            <a:ext cx="3735916" cy="1549400"/>
            <a:chOff x="467784" y="289696"/>
            <a:chExt cx="3735916" cy="1549400"/>
          </a:xfrm>
        </p:grpSpPr>
        <p:pic>
          <p:nvPicPr>
            <p:cNvPr id="17" name="Image 16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9E7CC02D-086F-35EB-EF5B-4E6194C57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84" y="289696"/>
              <a:ext cx="1549400" cy="1549400"/>
            </a:xfrm>
            <a:prstGeom prst="rect">
              <a:avLst/>
            </a:prstGeom>
          </p:spPr>
        </p:pic>
        <p:pic>
          <p:nvPicPr>
            <p:cNvPr id="18" name="Image 17" descr="Une image contenant poudre, Farine de blé, Farine de riz, Farine atta&#10;&#10;Description générée automatiquement">
              <a:extLst>
                <a:ext uri="{FF2B5EF4-FFF2-40B4-BE49-F238E27FC236}">
                  <a16:creationId xmlns:a16="http://schemas.microsoft.com/office/drawing/2014/main" id="{E4167A78-164E-559E-3A3C-9E9F32ED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4300" y="289696"/>
              <a:ext cx="1549400" cy="1549400"/>
            </a:xfrm>
            <a:prstGeom prst="rect">
              <a:avLst/>
            </a:prstGeom>
          </p:spPr>
        </p:pic>
      </p:grpSp>
      <p:pic>
        <p:nvPicPr>
          <p:cNvPr id="19" name="Image 18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84F2F66A-DC68-9FEE-6267-A25BAC15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533" y="2270896"/>
            <a:ext cx="1549400" cy="1549400"/>
          </a:xfrm>
          <a:prstGeom prst="rect">
            <a:avLst/>
          </a:prstGeom>
        </p:spPr>
      </p:pic>
      <p:pic>
        <p:nvPicPr>
          <p:cNvPr id="20" name="Image 19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C3D7FF35-0CF5-84BD-E6E6-1AEED627F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9" y="4252096"/>
            <a:ext cx="1549400" cy="1549400"/>
          </a:xfrm>
          <a:prstGeom prst="rect">
            <a:avLst/>
          </a:prstGeom>
        </p:spPr>
      </p:pic>
      <p:pic>
        <p:nvPicPr>
          <p:cNvPr id="21" name="Image 20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F32F5827-BEAE-03D9-F3B3-3648292D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9" y="6233296"/>
            <a:ext cx="1549400" cy="1549400"/>
          </a:xfrm>
          <a:prstGeom prst="rect">
            <a:avLst/>
          </a:prstGeom>
        </p:spPr>
      </p:pic>
      <p:pic>
        <p:nvPicPr>
          <p:cNvPr id="22" name="Image 21" descr="Une image contenant poudre, Farine de blé, Farine de riz, Farine atta&#10;&#10;Description générée automatiquement">
            <a:extLst>
              <a:ext uri="{FF2B5EF4-FFF2-40B4-BE49-F238E27FC236}">
                <a16:creationId xmlns:a16="http://schemas.microsoft.com/office/drawing/2014/main" id="{07BF169B-3B0A-2C21-1B6E-E9C39DA14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9" y="8214496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8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7A7AB-1D0B-053E-DCC3-A890F430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649E9D1-804C-AF9A-D02F-F0EE0F5661D5}"/>
              </a:ext>
            </a:extLst>
          </p:cNvPr>
          <p:cNvGrpSpPr/>
          <p:nvPr/>
        </p:nvGrpSpPr>
        <p:grpSpPr>
          <a:xfrm>
            <a:off x="317716" y="128017"/>
            <a:ext cx="6344105" cy="1656256"/>
            <a:chOff x="317716" y="128017"/>
            <a:chExt cx="6344105" cy="1656256"/>
          </a:xfrm>
        </p:grpSpPr>
        <p:pic>
          <p:nvPicPr>
            <p:cNvPr id="8" name="Image 7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E469BF40-BF5D-1BD0-2919-EC749F27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19" name="Image 18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B7F48B4E-908B-7B78-CA92-57951AD7C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3" name="Image 2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87DA98B6-01F6-7946-2EEB-80212246E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B0B9CE6-753F-1996-5908-4738A63DBFE8}"/>
              </a:ext>
            </a:extLst>
          </p:cNvPr>
          <p:cNvGrpSpPr/>
          <p:nvPr/>
        </p:nvGrpSpPr>
        <p:grpSpPr>
          <a:xfrm>
            <a:off x="256947" y="2195727"/>
            <a:ext cx="6344105" cy="1656256"/>
            <a:chOff x="317716" y="128017"/>
            <a:chExt cx="6344105" cy="1656256"/>
          </a:xfrm>
        </p:grpSpPr>
        <p:pic>
          <p:nvPicPr>
            <p:cNvPr id="6" name="Image 5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80A85A24-7C8A-FE68-760F-6FF1D2F2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7" name="Image 6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C42AB10D-CA33-426B-15C6-6088B935F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10" name="Image 9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213ABEE4-870F-324A-BCE8-0A1372D33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22086B6-A7F2-C918-0973-D7D23943AC48}"/>
              </a:ext>
            </a:extLst>
          </p:cNvPr>
          <p:cNvGrpSpPr/>
          <p:nvPr/>
        </p:nvGrpSpPr>
        <p:grpSpPr>
          <a:xfrm>
            <a:off x="256947" y="3970514"/>
            <a:ext cx="6344105" cy="1656256"/>
            <a:chOff x="317716" y="128017"/>
            <a:chExt cx="6344105" cy="1656256"/>
          </a:xfrm>
        </p:grpSpPr>
        <p:pic>
          <p:nvPicPr>
            <p:cNvPr id="30" name="Image 29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0F47A9C7-BE4C-1E68-94A8-02D017BD7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31" name="Image 30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D7C362E9-2A15-6DF5-C828-43D8BC92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32" name="Image 31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2F0DB53D-A26D-C11E-78E9-D23F2819E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35AA08B-6705-0843-00E5-5120B47A85E4}"/>
              </a:ext>
            </a:extLst>
          </p:cNvPr>
          <p:cNvGrpSpPr/>
          <p:nvPr/>
        </p:nvGrpSpPr>
        <p:grpSpPr>
          <a:xfrm>
            <a:off x="255922" y="5942119"/>
            <a:ext cx="6344105" cy="1656256"/>
            <a:chOff x="317716" y="128017"/>
            <a:chExt cx="6344105" cy="1656256"/>
          </a:xfrm>
        </p:grpSpPr>
        <p:pic>
          <p:nvPicPr>
            <p:cNvPr id="35" name="Image 34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7CEFCC96-B31E-4DDA-2698-02416F34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36" name="Image 35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80313788-C55B-6289-1A4A-B579214E0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37" name="Image 36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263E3F2A-EEE9-BCD7-7C60-224CAF145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DF3F753-5B2A-C85A-31D5-1ED2A212D4B9}"/>
              </a:ext>
            </a:extLst>
          </p:cNvPr>
          <p:cNvGrpSpPr/>
          <p:nvPr/>
        </p:nvGrpSpPr>
        <p:grpSpPr>
          <a:xfrm>
            <a:off x="254897" y="7995481"/>
            <a:ext cx="6344105" cy="1656256"/>
            <a:chOff x="317716" y="128017"/>
            <a:chExt cx="6344105" cy="1656256"/>
          </a:xfrm>
        </p:grpSpPr>
        <p:pic>
          <p:nvPicPr>
            <p:cNvPr id="39" name="Image 38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1296E12E-3163-D719-BC0E-27706F407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4638261" y="128017"/>
              <a:ext cx="2023560" cy="1656256"/>
            </a:xfrm>
            <a:prstGeom prst="rect">
              <a:avLst/>
            </a:prstGeom>
          </p:spPr>
        </p:pic>
        <p:pic>
          <p:nvPicPr>
            <p:cNvPr id="40" name="Image 39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0C895D3E-6AA1-FF99-4FDA-DCB90D252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2476964" y="128017"/>
              <a:ext cx="2023560" cy="1656256"/>
            </a:xfrm>
            <a:prstGeom prst="rect">
              <a:avLst/>
            </a:prstGeom>
          </p:spPr>
        </p:pic>
        <p:pic>
          <p:nvPicPr>
            <p:cNvPr id="41" name="Image 40" descr="Une image contenant Aliments naturels, fruit, produits, Super-aliments&#10;&#10;Description générée automatiquement">
              <a:extLst>
                <a:ext uri="{FF2B5EF4-FFF2-40B4-BE49-F238E27FC236}">
                  <a16:creationId xmlns:a16="http://schemas.microsoft.com/office/drawing/2014/main" id="{8802D25C-8B7A-BFB5-B924-4F568D894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64" r="10003"/>
            <a:stretch/>
          </p:blipFill>
          <p:spPr>
            <a:xfrm>
              <a:off x="317716" y="128017"/>
              <a:ext cx="2023560" cy="1656256"/>
            </a:xfrm>
            <a:prstGeom prst="rect">
              <a:avLst/>
            </a:prstGeom>
          </p:spPr>
        </p:pic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75949D-2324-A213-CE3A-E1DF421AEFDC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44981368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607016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9979366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3607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89415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74321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9955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530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44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au 55">
            <a:extLst>
              <a:ext uri="{FF2B5EF4-FFF2-40B4-BE49-F238E27FC236}">
                <a16:creationId xmlns:a16="http://schemas.microsoft.com/office/drawing/2014/main" id="{812196F3-C688-0301-9770-8EF9A1DBD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381790"/>
              </p:ext>
            </p:extLst>
          </p:nvPr>
        </p:nvGraphicFramePr>
        <p:xfrm>
          <a:off x="5" y="71375"/>
          <a:ext cx="6858000" cy="98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71078485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9716511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14402894"/>
                    </a:ext>
                  </a:extLst>
                </a:gridCol>
              </a:tblGrid>
              <a:tr h="123181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408144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61869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714189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651191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516737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814583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844889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948510"/>
                  </a:ext>
                </a:extLst>
              </a:tr>
            </a:tbl>
          </a:graphicData>
        </a:graphic>
      </p:graphicFrame>
      <p:grpSp>
        <p:nvGrpSpPr>
          <p:cNvPr id="31" name="Groupe 30">
            <a:extLst>
              <a:ext uri="{FF2B5EF4-FFF2-40B4-BE49-F238E27FC236}">
                <a16:creationId xmlns:a16="http://schemas.microsoft.com/office/drawing/2014/main" id="{E36C5087-C32E-9BB1-44C7-9A709B7A20D5}"/>
              </a:ext>
            </a:extLst>
          </p:cNvPr>
          <p:cNvGrpSpPr/>
          <p:nvPr/>
        </p:nvGrpSpPr>
        <p:grpSpPr>
          <a:xfrm>
            <a:off x="133008" y="288753"/>
            <a:ext cx="6633546" cy="768776"/>
            <a:chOff x="133008" y="288753"/>
            <a:chExt cx="6633546" cy="76877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DBA28643-9534-8048-D255-C9FEE1F44523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4" name="Image 3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687E5643-3850-2765-FE58-696CCC25D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8" name="Image 7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1BDC87D1-14F9-58CE-ADFB-38FDB71B3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0" name="Image 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2198BBCF-454B-7C93-B255-C4A07B29B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EEA3F22E-CB0F-396C-88B1-E90B297A9556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4" name="Image 13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3803F7AD-3C7F-16BE-504A-B4B725CB29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5" name="Image 14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8BA40E3C-F84E-3859-7E38-3946E0997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7" name="Image 1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844D01E0-B8F1-FCB5-6CF7-FB31DE458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29218F70-B31F-A25F-958F-A4D42EAB6672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28" name="Image 27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FF4A6223-3112-3A8F-2FF9-5D891A187D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29" name="Image 28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8143C066-BBF9-48D5-E2CE-5020B9DD6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30" name="Image 2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C5F2A5C0-7376-D55B-CEBB-27FEF4274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ADAA837-BBC3-AA04-5395-A9B02D3A222F}"/>
              </a:ext>
            </a:extLst>
          </p:cNvPr>
          <p:cNvGrpSpPr/>
          <p:nvPr/>
        </p:nvGrpSpPr>
        <p:grpSpPr>
          <a:xfrm>
            <a:off x="112227" y="1615524"/>
            <a:ext cx="6633546" cy="768776"/>
            <a:chOff x="133008" y="288753"/>
            <a:chExt cx="6633546" cy="768776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EFE0EE19-BDBF-9941-6C39-71DAD8E1E7BC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63" name="Image 62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F8629F79-2028-7665-E109-053E259A7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64" name="Image 63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12FBAAD3-D78D-30A8-0722-9F6D41904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65" name="Image 64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8BB0AF1F-18B1-39D8-D86A-A551968D6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85E3F902-22B8-AF05-1035-B3815D48DBB2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60" name="Image 59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1A5429C7-F363-9055-9D52-0435FD335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61" name="Image 60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2245A211-EC11-5446-4CED-6333C6AF9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62" name="Image 61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65FAF579-AFDF-80FB-4641-1B12DE941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8EA475CA-FADD-D5F1-7563-142199039E7D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57" name="Image 56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DA1F807C-6CB7-A065-573D-E805CC3EE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58" name="Image 57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553360EA-2852-B764-32CF-50709706D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59" name="Image 58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D641AEA2-83EE-4985-253C-0916543C9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3DCB1F9D-FE6A-2832-35EC-90AA0BEA493C}"/>
              </a:ext>
            </a:extLst>
          </p:cNvPr>
          <p:cNvGrpSpPr/>
          <p:nvPr/>
        </p:nvGrpSpPr>
        <p:grpSpPr>
          <a:xfrm>
            <a:off x="133008" y="2942295"/>
            <a:ext cx="6633546" cy="768776"/>
            <a:chOff x="133008" y="288753"/>
            <a:chExt cx="6633546" cy="768776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49698A9C-A18B-8D2D-E65C-EEBDBB0585E4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76" name="Image 75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DD1744D9-AB1E-9167-EEC8-1DFABF9C3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77" name="Image 76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CA545543-2E72-38D8-756F-A1C2FC68B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78" name="Image 77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DE871DED-41D5-BEF3-040C-409CB7908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6F793C6C-6AE6-95F8-68B4-BB7DF6FFF91D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73" name="Image 72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1C16F7CD-F7E9-88AF-1171-30D4CEE37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74" name="Image 73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5D4694D8-C8B8-ACFD-8BFA-18BEB9E71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75" name="Image 74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FCD1B523-F96B-7B00-132A-D34148389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9BEBE4DF-EA99-F277-E4D3-BA9F94E742FE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70" name="Image 69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41E0DC6E-BD2B-B4AC-ADE5-36F76E3EF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71" name="Image 70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A38AC96F-708C-03AA-0CB6-1A7BFF4D7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72" name="Image 71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6B14CA6F-99FE-877E-B24C-9DEFE3478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8238AFDB-9B3E-B2D7-9ABA-EF056DE07BD4}"/>
              </a:ext>
            </a:extLst>
          </p:cNvPr>
          <p:cNvGrpSpPr/>
          <p:nvPr/>
        </p:nvGrpSpPr>
        <p:grpSpPr>
          <a:xfrm>
            <a:off x="133008" y="4184224"/>
            <a:ext cx="6633546" cy="768776"/>
            <a:chOff x="133008" y="288753"/>
            <a:chExt cx="6633546" cy="768776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5ADBEEFB-6841-1ED9-1D48-C5A920813892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89" name="Image 88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28009AB9-CB83-07D8-DA8B-E1D1E55C7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90" name="Image 89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01959E34-7999-EEDE-5B62-FFD1CC2D8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91" name="Image 90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E80FBEF1-D98F-244C-86EF-C0E35EDA0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F9BF412E-7E0A-BC4B-FCAE-F2EED7AD524F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86" name="Image 85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91F5C7C4-02F8-0769-1EB1-BFE22EA7E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87" name="Image 86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A3944F78-1261-281D-3136-A11222F5F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88" name="Image 87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1B0EAF18-308C-6B55-B930-8D2B443C0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B2E0F9C8-99FE-A211-0549-016CEEEE0C73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83" name="Image 82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A0BE8DF4-57FD-8DA1-11B1-ECF92C9CD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84" name="Image 83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6CB93B67-6FE2-52FA-A7C8-B8F1FE373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85" name="Image 84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4F086649-D987-2479-44E1-90E1D75F2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AC50FC60-6CE4-4F86-61B2-BF9768DA8FE2}"/>
              </a:ext>
            </a:extLst>
          </p:cNvPr>
          <p:cNvGrpSpPr/>
          <p:nvPr/>
        </p:nvGrpSpPr>
        <p:grpSpPr>
          <a:xfrm>
            <a:off x="112227" y="5352644"/>
            <a:ext cx="6633546" cy="768776"/>
            <a:chOff x="133008" y="288753"/>
            <a:chExt cx="6633546" cy="768776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30A19EEE-DF7F-A43C-BE6E-651F2BFE0A25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02" name="Image 101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D59126D9-8BC3-D8C6-B844-1475C13E8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03" name="Image 102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829D2CAB-9364-EC39-EFEE-D38D5FCDF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04" name="Image 103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08531BC1-F332-4940-AF9F-9B3079AD9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1B2EC81B-1D0F-8873-7B23-D82341C64357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99" name="Image 98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01BD7497-13F8-E77B-BBCE-162B6C357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00" name="Image 99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9860EF89-1C77-AD12-D9D0-A9AA37765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01" name="Image 100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B509F99F-3975-74A8-C76F-AFD8B0279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97A0002F-7C45-06FA-2846-0FDB66BD6153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96" name="Image 95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4FF5842B-82B1-F44F-65AD-155755756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97" name="Image 96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24BB27A4-0560-85CA-84B7-76DB3AAB4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98" name="Image 97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EDFB48D3-6DB5-8564-2666-2AF40BF38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E631D7CE-745E-8D61-BB07-8FF52004770D}"/>
              </a:ext>
            </a:extLst>
          </p:cNvPr>
          <p:cNvGrpSpPr/>
          <p:nvPr/>
        </p:nvGrpSpPr>
        <p:grpSpPr>
          <a:xfrm>
            <a:off x="112227" y="6522937"/>
            <a:ext cx="6633546" cy="768776"/>
            <a:chOff x="133008" y="288753"/>
            <a:chExt cx="6633546" cy="768776"/>
          </a:xfrm>
        </p:grpSpPr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29EF72C6-A9C9-A5FC-6DD6-8C31835FB8D6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15" name="Image 114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E2ABFDB5-75E3-5314-B2B2-AD4A57C7C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16" name="Image 115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2948FF7D-E41B-D849-5057-95D482EE7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17" name="Image 11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369AE73F-B13A-E3FB-FACE-C1BBFE70F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426206A5-35BD-F67A-1EE0-8078A251718C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12" name="Image 111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E8283B5B-F47D-177A-627B-A3EBB7CE5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13" name="Image 112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F6E89AC8-F747-FE65-19DA-5B672EA16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14" name="Image 113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DD88DEF4-5CF0-0EE0-A8EC-B7C329076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E58EDC83-59A7-9B0B-2655-6B8719D0FDA1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109" name="Image 108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B0518BCD-4D6C-A5A1-1EF1-0E8A604C3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10" name="Image 109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9C1591C4-475C-392C-3D5A-2E0C3FEFC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11" name="Image 110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EBDAEB23-8415-CC26-DC30-57CC38744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D58F09D7-1567-DD07-BEE7-3D2400978AAC}"/>
              </a:ext>
            </a:extLst>
          </p:cNvPr>
          <p:cNvGrpSpPr/>
          <p:nvPr/>
        </p:nvGrpSpPr>
        <p:grpSpPr>
          <a:xfrm>
            <a:off x="112225" y="7665024"/>
            <a:ext cx="6633546" cy="768776"/>
            <a:chOff x="133008" y="288753"/>
            <a:chExt cx="6633546" cy="768776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0E8985C8-9BE3-547D-D5FD-953E67A81D80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28" name="Image 127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78FF9854-0AF8-9EF6-086B-0EE4E2B5E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29" name="Image 128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CFCB2099-2504-2A62-849D-FE642ECB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30" name="Image 12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477ADFF5-2F51-088A-BB70-31E805F4A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D49C6CDF-17E3-3522-01DC-D4ADDC35692F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25" name="Image 124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41C238A3-B203-2887-FF7E-2625EA1A0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26" name="Image 125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050FF339-E505-B2B0-C281-EBDC6D43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27" name="Image 12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CCA5C6E6-9195-62EF-88BF-8A163F24D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70BCC2C1-5440-E45E-D0B9-A02543024D41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122" name="Image 121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0EADB643-F0F1-EFD3-A89D-17A7FF29B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23" name="Image 122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7DBB9254-0D41-9514-492D-A990F8423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24" name="Image 123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8280A144-E401-F929-825F-E77552CA2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3736B13B-0440-3919-E469-FED6886DD45A}"/>
              </a:ext>
            </a:extLst>
          </p:cNvPr>
          <p:cNvGrpSpPr/>
          <p:nvPr/>
        </p:nvGrpSpPr>
        <p:grpSpPr>
          <a:xfrm>
            <a:off x="78975" y="8736306"/>
            <a:ext cx="6633546" cy="768776"/>
            <a:chOff x="133008" y="288753"/>
            <a:chExt cx="6633546" cy="768776"/>
          </a:xfrm>
        </p:grpSpPr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8BBBD36C-FC98-156D-AC63-16DDF9C7859E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41" name="Image 140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2C50F466-B5FF-2E08-1D21-9775F9AB2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42" name="Image 141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B41BAB70-B8DF-5828-0000-8114897CD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43" name="Image 142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224EF855-C6AA-07E1-C45C-DED48C82E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5E207A77-EC43-10B5-70C9-6992D8D73BDE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38" name="Image 137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CCEB9EFD-0DDA-C7FB-12D3-3CCE172E1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39" name="Image 138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CCC1D2E5-A557-C73A-44FD-E67C14393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40" name="Image 13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48C2CA52-D0AF-D153-2D43-D6206E08E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34" name="Groupe 133">
              <a:extLst>
                <a:ext uri="{FF2B5EF4-FFF2-40B4-BE49-F238E27FC236}">
                  <a16:creationId xmlns:a16="http://schemas.microsoft.com/office/drawing/2014/main" id="{9BEEC280-64A1-CDF4-504B-20E9C6C7200C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135" name="Image 134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3595CEFB-9AFA-634E-3A44-628275BFA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36" name="Image 135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D0CC8529-F331-B458-63F9-A963C2906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37" name="Image 13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1263EE46-92DF-B93E-6B15-86F6CB71D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99423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C7886-EDD2-D519-92AC-B2D0D5D0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au 55">
            <a:extLst>
              <a:ext uri="{FF2B5EF4-FFF2-40B4-BE49-F238E27FC236}">
                <a16:creationId xmlns:a16="http://schemas.microsoft.com/office/drawing/2014/main" id="{A9F30ADB-0B8C-E736-2538-E7A73C9A3F96}"/>
              </a:ext>
            </a:extLst>
          </p:cNvPr>
          <p:cNvGraphicFramePr>
            <a:graphicFrameLocks noGrp="1"/>
          </p:cNvGraphicFramePr>
          <p:nvPr/>
        </p:nvGraphicFramePr>
        <p:xfrm>
          <a:off x="5" y="71375"/>
          <a:ext cx="6858000" cy="98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71078485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9716511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14402894"/>
                    </a:ext>
                  </a:extLst>
                </a:gridCol>
              </a:tblGrid>
              <a:tr h="123181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408144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61869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714189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651191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516737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814583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844889"/>
                  </a:ext>
                </a:extLst>
              </a:tr>
              <a:tr h="12318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948510"/>
                  </a:ext>
                </a:extLst>
              </a:tr>
            </a:tbl>
          </a:graphicData>
        </a:graphic>
      </p:graphicFrame>
      <p:grpSp>
        <p:nvGrpSpPr>
          <p:cNvPr id="31" name="Groupe 30">
            <a:extLst>
              <a:ext uri="{FF2B5EF4-FFF2-40B4-BE49-F238E27FC236}">
                <a16:creationId xmlns:a16="http://schemas.microsoft.com/office/drawing/2014/main" id="{C74C7373-A74B-E93C-7F91-D662A78439B9}"/>
              </a:ext>
            </a:extLst>
          </p:cNvPr>
          <p:cNvGrpSpPr/>
          <p:nvPr/>
        </p:nvGrpSpPr>
        <p:grpSpPr>
          <a:xfrm>
            <a:off x="133008" y="288753"/>
            <a:ext cx="6633546" cy="768776"/>
            <a:chOff x="133008" y="288753"/>
            <a:chExt cx="6633546" cy="76877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2E21A16-11F2-EE6A-72FB-4588EEFBFEED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4" name="Image 3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3620FBF1-965E-0A85-50EA-D797869A6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8" name="Image 7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848812F5-3F41-645E-0D42-887B27288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0" name="Image 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EE91612B-7B67-5327-4D93-E471B1F62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20032A7-308A-0F0F-8E6B-09101B4AB3E1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4" name="Image 13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269F4C75-DC15-467F-E7CD-1582F622A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5" name="Image 14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EE54B380-1CC2-6A38-044D-0A4865540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7" name="Image 1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45FC7478-C3BC-5527-F1C8-AD6D08E3F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0A2D20E-B848-C929-1B2A-B8D2EBD5815B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28" name="Image 27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4BF8FEE9-5BDE-E2F1-53A3-A7889999C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29" name="Image 28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87A81535-6BDA-CE1C-23FA-B6531D88B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30" name="Image 2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6D834ACF-5869-2790-E6C3-C6371B41D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A866C9E-E47D-55BE-2BBC-B55D7707C657}"/>
              </a:ext>
            </a:extLst>
          </p:cNvPr>
          <p:cNvGrpSpPr/>
          <p:nvPr/>
        </p:nvGrpSpPr>
        <p:grpSpPr>
          <a:xfrm>
            <a:off x="112227" y="1615524"/>
            <a:ext cx="6633546" cy="768776"/>
            <a:chOff x="133008" y="288753"/>
            <a:chExt cx="6633546" cy="768776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DD120C83-63B5-CA31-4B28-BCECED6FBDE2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63" name="Image 62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0403C4A3-CDAF-56AA-FBB7-C24B060DA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64" name="Image 63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4791FB33-D113-B685-8E14-7F887E2CC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65" name="Image 64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D225733D-EB87-B33F-D7DC-B33A5AE53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1249A512-75F3-4581-FF61-9302260C9E32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60" name="Image 59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6595FCB1-0A29-676A-E976-3DA4601CB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61" name="Image 60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B744FF7E-1ACD-FF46-EA56-EA1DFED2B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62" name="Image 61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C60B8E33-2027-9AB5-AA31-CAD9D31F9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21F6CA0-26F2-9AB9-65D1-9C5C334E8606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57" name="Image 56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F9640D06-E45F-0F6A-32D1-A12F9FB45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58" name="Image 57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B78859C1-39EC-631F-A613-858D5E25A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59" name="Image 58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A5585467-FC2B-F349-23FF-13FC50B8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E46531F-ED48-20BC-F825-F8CFE659C018}"/>
              </a:ext>
            </a:extLst>
          </p:cNvPr>
          <p:cNvGrpSpPr/>
          <p:nvPr/>
        </p:nvGrpSpPr>
        <p:grpSpPr>
          <a:xfrm>
            <a:off x="133008" y="2942295"/>
            <a:ext cx="6633546" cy="768776"/>
            <a:chOff x="133008" y="288753"/>
            <a:chExt cx="6633546" cy="768776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5734B173-22A9-86A8-3199-FB14C5E54668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76" name="Image 75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7BC24FA4-F915-6048-2D1C-E38EB1CEA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77" name="Image 76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C7D8ACD9-BFC5-36D5-58EF-4D6D3CBA9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78" name="Image 77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FB634364-6CD6-4F6B-7E57-902C6EA59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A2605CB8-CDF9-A61B-B831-6F7AEF94BD73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73" name="Image 72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1BCB186F-546F-15D5-629E-975C2189F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74" name="Image 73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D6907B00-365B-F4A1-A4AD-8C7D23D81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75" name="Image 74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2C6691A8-AEF7-6ADB-1D9E-0DEAD90FB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7C8A9338-92B0-FEB7-3BED-D4CA3946A88A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70" name="Image 69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892D5AFC-410B-6AAA-D4C4-38ADBDDE1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71" name="Image 70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1B8980D2-64FE-1862-EE6C-00F99DE3B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72" name="Image 71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63F09163-5A8D-10A2-BA40-CC9AB8C99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2471FB33-9065-41B3-D731-D044698DF5E9}"/>
              </a:ext>
            </a:extLst>
          </p:cNvPr>
          <p:cNvGrpSpPr/>
          <p:nvPr/>
        </p:nvGrpSpPr>
        <p:grpSpPr>
          <a:xfrm>
            <a:off x="133008" y="4184224"/>
            <a:ext cx="6633546" cy="768776"/>
            <a:chOff x="133008" y="288753"/>
            <a:chExt cx="6633546" cy="768776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21831137-F51D-62CC-7B56-D297D5FD9E61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89" name="Image 88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DBD93207-3107-6D28-0B10-96D8C4E07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90" name="Image 89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A9805F5D-7DC5-4AEF-7E7E-C1AD974B0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91" name="Image 90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96A33E21-9803-64FD-BA48-E5890A69A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7CD48026-CDD1-D439-0701-10630035478E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86" name="Image 85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FAD02AE2-8F40-5222-A51F-234F6D805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87" name="Image 86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D6620E7F-22A2-19E4-F9CA-EC7C8778A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88" name="Image 87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DA5D4DF4-780F-2898-D628-C4DC8FF6A1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394612C6-629D-A114-D496-1986DEECC3ED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83" name="Image 82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7F045267-1002-E43A-2F73-21931EDE4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84" name="Image 83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5EE5EA44-A85A-3957-7B45-CC4FC46CA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85" name="Image 84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3052C1DF-63B4-4DC8-E225-DE9BB69F5F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77188C0A-6E77-227E-3A5C-EA03105910B1}"/>
              </a:ext>
            </a:extLst>
          </p:cNvPr>
          <p:cNvGrpSpPr/>
          <p:nvPr/>
        </p:nvGrpSpPr>
        <p:grpSpPr>
          <a:xfrm>
            <a:off x="112227" y="5352644"/>
            <a:ext cx="6633546" cy="768776"/>
            <a:chOff x="133008" y="288753"/>
            <a:chExt cx="6633546" cy="768776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3A3EE846-3CC5-7A37-E25E-A95A1F5B4BB8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02" name="Image 101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9518E761-12D7-BA3B-19A0-0A39E8654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03" name="Image 102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43D2315D-8802-0085-9C29-A1B998C3B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04" name="Image 103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D9ED96E5-FE9F-AEB3-EF6E-1106552FB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4831E4B6-62F1-23C3-4C3E-2CF7C7654A2A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99" name="Image 98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56C4C048-20E2-2B1D-2CA9-19E1D0223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00" name="Image 99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7760E3EE-2239-225E-004E-3D5FEEB6D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01" name="Image 100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EB60487F-5924-DA0B-7B3E-6C4EC90B0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C69B8F8B-EE49-C50D-949D-A85F7964BC11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96" name="Image 95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08742915-D020-B618-E5D0-9F045910F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97" name="Image 96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5F8059F9-2F47-D8D5-087B-207F83E8D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98" name="Image 97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3DB635AF-5097-348A-F316-BBA3562EB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B6672C03-08B3-ACF1-CC4D-E8CA4AE2D1B3}"/>
              </a:ext>
            </a:extLst>
          </p:cNvPr>
          <p:cNvGrpSpPr/>
          <p:nvPr/>
        </p:nvGrpSpPr>
        <p:grpSpPr>
          <a:xfrm>
            <a:off x="112227" y="6522937"/>
            <a:ext cx="6633546" cy="768776"/>
            <a:chOff x="133008" y="288753"/>
            <a:chExt cx="6633546" cy="768776"/>
          </a:xfrm>
        </p:grpSpPr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1246FBFA-2808-6633-5B66-CA08D8AB333C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15" name="Image 114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63A08726-EC00-AFAA-7570-D8A224352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16" name="Image 115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BB7BF087-76A7-D61E-EF6A-7096BCD35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17" name="Image 11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62B01BD6-86C1-C250-D033-1130D816B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94D372E9-A2CF-07C4-21B1-A0C82B55F508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12" name="Image 111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D6B576D2-872A-0C5B-3DC4-3CD2E8C2F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13" name="Image 112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517FBC22-80A5-DEEB-AC0A-032000CBA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14" name="Image 113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97DB9022-220A-E32A-A418-2D5943445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954C029A-30E2-8B6F-11B8-1FD529F6B4F8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109" name="Image 108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8EDB6FD8-3143-8171-97D0-8F5B8A602F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10" name="Image 109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87094B39-23A8-EEA4-71CB-09755BA82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11" name="Image 110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FF0ABCA4-0DC4-D924-5E51-EB5164C92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B5156EB2-7065-2FF0-9D42-64D6BFA1E27C}"/>
              </a:ext>
            </a:extLst>
          </p:cNvPr>
          <p:cNvGrpSpPr/>
          <p:nvPr/>
        </p:nvGrpSpPr>
        <p:grpSpPr>
          <a:xfrm>
            <a:off x="112225" y="7665024"/>
            <a:ext cx="6633546" cy="768776"/>
            <a:chOff x="133008" y="288753"/>
            <a:chExt cx="6633546" cy="768776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45CED119-70B4-3293-00C9-AA292F9629DD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28" name="Image 127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C774F582-6822-C0DC-FB78-71B012CAD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29" name="Image 128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EB4A9811-7732-9937-1BF1-D4CFDD4A8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30" name="Image 12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C7D4026B-18FB-5031-90FE-C53B2EB92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C00FE8F2-78F8-AC1F-FBB1-7A5CD523F6ED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25" name="Image 124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4E069B36-8BE3-B87B-AE3F-D6923F49C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26" name="Image 125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A39DC0B5-E809-2DB5-D5A9-331399CB7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27" name="Image 12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D1000CF6-CC29-089B-202B-8EC9A9420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D376E8A2-59AC-C3A0-E03B-5539F9F678A5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122" name="Image 121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2CCA2718-3335-BA2B-2A2C-ABA5466CB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23" name="Image 122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157D5F63-F941-AC24-9D06-8125342C2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24" name="Image 123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5C13532F-E5E9-03C7-FAF8-455034D7E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F79E536C-46FB-47D4-39C6-B535D7D362E6}"/>
              </a:ext>
            </a:extLst>
          </p:cNvPr>
          <p:cNvGrpSpPr/>
          <p:nvPr/>
        </p:nvGrpSpPr>
        <p:grpSpPr>
          <a:xfrm>
            <a:off x="78975" y="8736306"/>
            <a:ext cx="6633546" cy="768776"/>
            <a:chOff x="133008" y="288753"/>
            <a:chExt cx="6633546" cy="768776"/>
          </a:xfrm>
        </p:grpSpPr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5775995A-7F4C-FB2A-8774-30ED78AEA0C6}"/>
                </a:ext>
              </a:extLst>
            </p:cNvPr>
            <p:cNvGrpSpPr/>
            <p:nvPr/>
          </p:nvGrpSpPr>
          <p:grpSpPr>
            <a:xfrm>
              <a:off x="4738248" y="288753"/>
              <a:ext cx="2028306" cy="758651"/>
              <a:chOff x="87026" y="116683"/>
              <a:chExt cx="3819664" cy="975517"/>
            </a:xfrm>
          </p:grpSpPr>
          <p:pic>
            <p:nvPicPr>
              <p:cNvPr id="141" name="Image 140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B11B172B-7D64-C397-995A-9BE428C7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42" name="Image 141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910E14B1-FDD2-E97D-61FF-04172DCCB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43" name="Image 142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C14ED1A5-B871-1FA1-3EE1-A675876D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B02BC094-BE9E-B66B-58AB-23B085D4E348}"/>
                </a:ext>
              </a:extLst>
            </p:cNvPr>
            <p:cNvGrpSpPr/>
            <p:nvPr/>
          </p:nvGrpSpPr>
          <p:grpSpPr>
            <a:xfrm>
              <a:off x="2435628" y="298878"/>
              <a:ext cx="2028306" cy="758651"/>
              <a:chOff x="87026" y="116683"/>
              <a:chExt cx="3819664" cy="975517"/>
            </a:xfrm>
          </p:grpSpPr>
          <p:pic>
            <p:nvPicPr>
              <p:cNvPr id="138" name="Image 137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1DAE8DFF-F865-1C9B-75F6-D8C199DA9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39" name="Image 138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F6D6A5BA-C3A2-CC4E-C04E-9F89BB7D8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40" name="Image 139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F7C46345-A015-D94F-87D0-3927449BC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  <p:grpSp>
          <p:nvGrpSpPr>
            <p:cNvPr id="134" name="Groupe 133">
              <a:extLst>
                <a:ext uri="{FF2B5EF4-FFF2-40B4-BE49-F238E27FC236}">
                  <a16:creationId xmlns:a16="http://schemas.microsoft.com/office/drawing/2014/main" id="{E00A64B3-8A36-1BED-5719-9AC23AE35F6E}"/>
                </a:ext>
              </a:extLst>
            </p:cNvPr>
            <p:cNvGrpSpPr/>
            <p:nvPr/>
          </p:nvGrpSpPr>
          <p:grpSpPr>
            <a:xfrm>
              <a:off x="133008" y="298878"/>
              <a:ext cx="2028306" cy="758651"/>
              <a:chOff x="87026" y="116683"/>
              <a:chExt cx="3819664" cy="975517"/>
            </a:xfrm>
          </p:grpSpPr>
          <p:pic>
            <p:nvPicPr>
              <p:cNvPr id="135" name="Image 134" descr="Une image contenant accessoire, orange&#10;&#10;Description générée automatiquement">
                <a:extLst>
                  <a:ext uri="{FF2B5EF4-FFF2-40B4-BE49-F238E27FC236}">
                    <a16:creationId xmlns:a16="http://schemas.microsoft.com/office/drawing/2014/main" id="{2DF19BA2-6F08-77C7-19CC-C13FEE06C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28" r="8490"/>
              <a:stretch/>
            </p:blipFill>
            <p:spPr>
              <a:xfrm>
                <a:off x="87026" y="116683"/>
                <a:ext cx="1496894" cy="975517"/>
              </a:xfrm>
              <a:prstGeom prst="rect">
                <a:avLst/>
              </a:prstGeom>
            </p:spPr>
          </p:pic>
          <p:pic>
            <p:nvPicPr>
              <p:cNvPr id="136" name="Image 135" descr="Une image contenant nourriture, Snack, copeau, Malbouffe&#10;&#10;Le contenu généré par l’IA peut être incorrect.">
                <a:extLst>
                  <a:ext uri="{FF2B5EF4-FFF2-40B4-BE49-F238E27FC236}">
                    <a16:creationId xmlns:a16="http://schemas.microsoft.com/office/drawing/2014/main" id="{F0657B19-4CB3-C0E6-4478-E9BECB06A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9820" y="396723"/>
                <a:ext cx="1132485" cy="441477"/>
              </a:xfrm>
              <a:prstGeom prst="rect">
                <a:avLst/>
              </a:prstGeom>
            </p:spPr>
          </p:pic>
          <p:pic>
            <p:nvPicPr>
              <p:cNvPr id="137" name="Image 136" descr="Une image contenant nourriture&#10;&#10;Le contenu généré par l’IA peut être incorrect.">
                <a:extLst>
                  <a:ext uri="{FF2B5EF4-FFF2-40B4-BE49-F238E27FC236}">
                    <a16:creationId xmlns:a16="http://schemas.microsoft.com/office/drawing/2014/main" id="{A12918F2-8CD3-3FBE-EAD7-DCDC4FFA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4205" y="217504"/>
                <a:ext cx="1132485" cy="7549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5920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>
            <a:extLst>
              <a:ext uri="{FF2B5EF4-FFF2-40B4-BE49-F238E27FC236}">
                <a16:creationId xmlns:a16="http://schemas.microsoft.com/office/drawing/2014/main" id="{099486DD-3B0B-7304-CA34-E3C30A37639F}"/>
              </a:ext>
            </a:extLst>
          </p:cNvPr>
          <p:cNvGrpSpPr/>
          <p:nvPr/>
        </p:nvGrpSpPr>
        <p:grpSpPr>
          <a:xfrm>
            <a:off x="641726" y="302582"/>
            <a:ext cx="5499893" cy="1674004"/>
            <a:chOff x="641726" y="36575"/>
            <a:chExt cx="5499893" cy="1674004"/>
          </a:xfrm>
        </p:grpSpPr>
        <p:pic>
          <p:nvPicPr>
            <p:cNvPr id="6" name="Image 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32C4103D-BA4F-73DC-3FA6-50E3EF552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3" name="Image 2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AA58B620-3D39-71FC-AF74-4C261B243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12" name="Image 11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264FC13D-2984-ADD6-AF5F-46A9CB34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16" name="Image 1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982D47B7-20FA-36A7-5BAC-E967680AE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6363C0E7-89DE-E873-E305-C4EC072DC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051"/>
              </p:ext>
            </p:extLst>
          </p:nvPr>
        </p:nvGraphicFramePr>
        <p:xfrm>
          <a:off x="0" y="69837"/>
          <a:ext cx="6858000" cy="983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77073047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434113468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76689521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401792284"/>
                    </a:ext>
                  </a:extLst>
                </a:gridCol>
              </a:tblGrid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42531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553733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24976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668027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535746"/>
                  </a:ext>
                </a:extLst>
              </a:tr>
            </a:tbl>
          </a:graphicData>
        </a:graphic>
      </p:graphicFrame>
      <p:grpSp>
        <p:nvGrpSpPr>
          <p:cNvPr id="40" name="Groupe 39">
            <a:extLst>
              <a:ext uri="{FF2B5EF4-FFF2-40B4-BE49-F238E27FC236}">
                <a16:creationId xmlns:a16="http://schemas.microsoft.com/office/drawing/2014/main" id="{7669D7BC-8FBE-7DDA-1A6C-AFE61487EDFB}"/>
              </a:ext>
            </a:extLst>
          </p:cNvPr>
          <p:cNvGrpSpPr/>
          <p:nvPr/>
        </p:nvGrpSpPr>
        <p:grpSpPr>
          <a:xfrm>
            <a:off x="641726" y="2214500"/>
            <a:ext cx="5499893" cy="1674004"/>
            <a:chOff x="641726" y="36575"/>
            <a:chExt cx="5499893" cy="1674004"/>
          </a:xfrm>
        </p:grpSpPr>
        <p:pic>
          <p:nvPicPr>
            <p:cNvPr id="41" name="Image 40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8F578C5-F1DB-0D23-6023-47E9A7E48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42" name="Image 41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F4741D52-5196-9985-DBE5-C31A83DC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43" name="Image 42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6561654D-5F43-B3E9-C2F6-800D9F739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44" name="Image 43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F8563F37-88CA-3C76-B5CF-D57D0EBED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FDFFDF3-606B-6DBC-8565-C7AD8B6322EF}"/>
              </a:ext>
            </a:extLst>
          </p:cNvPr>
          <p:cNvGrpSpPr/>
          <p:nvPr/>
        </p:nvGrpSpPr>
        <p:grpSpPr>
          <a:xfrm>
            <a:off x="641726" y="4143065"/>
            <a:ext cx="5499893" cy="1674004"/>
            <a:chOff x="641726" y="36575"/>
            <a:chExt cx="5499893" cy="1674004"/>
          </a:xfrm>
        </p:grpSpPr>
        <p:pic>
          <p:nvPicPr>
            <p:cNvPr id="46" name="Image 4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16822669-D786-BB0B-9BA4-ECFC46C1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47" name="Image 46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23835456-A661-CECC-F5D1-326A2AED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48" name="Image 47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A03CB51-8A03-E2D0-8992-82D68D67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49" name="Image 48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38CD9A78-F87C-F401-0AA2-B42350D29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EF5F466-662D-D56A-4F41-27F067C2535C}"/>
              </a:ext>
            </a:extLst>
          </p:cNvPr>
          <p:cNvGrpSpPr/>
          <p:nvPr/>
        </p:nvGrpSpPr>
        <p:grpSpPr>
          <a:xfrm>
            <a:off x="641726" y="6154744"/>
            <a:ext cx="5499893" cy="1674004"/>
            <a:chOff x="641726" y="36575"/>
            <a:chExt cx="5499893" cy="1674004"/>
          </a:xfrm>
        </p:grpSpPr>
        <p:pic>
          <p:nvPicPr>
            <p:cNvPr id="51" name="Image 50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E52FAB7-1AF1-74F3-39A9-6D560AB4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52" name="Image 51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5E38BADE-7B4F-9705-A94B-B0C0E6214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53" name="Image 52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FB6BB9EB-BD02-F0F4-3880-88C05FA6F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54" name="Image 53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0E4948BE-D8FB-5C88-CF5A-3C796D51F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37ACFC4-4052-0713-D867-9A08903DBAEC}"/>
              </a:ext>
            </a:extLst>
          </p:cNvPr>
          <p:cNvGrpSpPr/>
          <p:nvPr/>
        </p:nvGrpSpPr>
        <p:grpSpPr>
          <a:xfrm>
            <a:off x="641726" y="8099922"/>
            <a:ext cx="5499893" cy="1674004"/>
            <a:chOff x="641726" y="36575"/>
            <a:chExt cx="5499893" cy="1674004"/>
          </a:xfrm>
        </p:grpSpPr>
        <p:pic>
          <p:nvPicPr>
            <p:cNvPr id="56" name="Image 5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25E2E902-9CAC-48D9-7D6D-1211FB6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57" name="Image 56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4603D068-3C53-89E0-E4AC-672940D44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58" name="Image 57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F880550-ED8D-2750-CBC5-32959D7D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59" name="Image 58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1FF37BD0-D9A2-1370-BC05-720A46176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79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28A41-F83E-C81C-E12C-DEA47C04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>
            <a:extLst>
              <a:ext uri="{FF2B5EF4-FFF2-40B4-BE49-F238E27FC236}">
                <a16:creationId xmlns:a16="http://schemas.microsoft.com/office/drawing/2014/main" id="{C0C145F5-F0C8-2A56-0D34-3516CCED2F66}"/>
              </a:ext>
            </a:extLst>
          </p:cNvPr>
          <p:cNvGrpSpPr/>
          <p:nvPr/>
        </p:nvGrpSpPr>
        <p:grpSpPr>
          <a:xfrm>
            <a:off x="641726" y="302582"/>
            <a:ext cx="5499893" cy="1674004"/>
            <a:chOff x="641726" y="36575"/>
            <a:chExt cx="5499893" cy="1674004"/>
          </a:xfrm>
        </p:grpSpPr>
        <p:pic>
          <p:nvPicPr>
            <p:cNvPr id="6" name="Image 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244F7597-73D9-C28B-50B3-0A42D02E7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3" name="Image 2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6B719F7C-F8D6-E8FA-C207-E64C80182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12" name="Image 11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6D4C7229-8CA2-FEFE-2B99-A534DEFEC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16" name="Image 1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2AE3FC7D-1B49-3984-2058-74BA5678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CC9BB543-4F08-BFD2-163F-3AAF26F8EF28}"/>
              </a:ext>
            </a:extLst>
          </p:cNvPr>
          <p:cNvGraphicFramePr>
            <a:graphicFrameLocks noGrp="1"/>
          </p:cNvGraphicFramePr>
          <p:nvPr/>
        </p:nvGraphicFramePr>
        <p:xfrm>
          <a:off x="0" y="69837"/>
          <a:ext cx="6858000" cy="983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77073047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434113468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76689521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401792284"/>
                    </a:ext>
                  </a:extLst>
                </a:gridCol>
              </a:tblGrid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42531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553733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24976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668027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535746"/>
                  </a:ext>
                </a:extLst>
              </a:tr>
            </a:tbl>
          </a:graphicData>
        </a:graphic>
      </p:graphicFrame>
      <p:grpSp>
        <p:nvGrpSpPr>
          <p:cNvPr id="40" name="Groupe 39">
            <a:extLst>
              <a:ext uri="{FF2B5EF4-FFF2-40B4-BE49-F238E27FC236}">
                <a16:creationId xmlns:a16="http://schemas.microsoft.com/office/drawing/2014/main" id="{9C07AE5A-B67D-7522-6A5D-33AA5BE9F0AB}"/>
              </a:ext>
            </a:extLst>
          </p:cNvPr>
          <p:cNvGrpSpPr/>
          <p:nvPr/>
        </p:nvGrpSpPr>
        <p:grpSpPr>
          <a:xfrm>
            <a:off x="641726" y="2214500"/>
            <a:ext cx="5499893" cy="1674004"/>
            <a:chOff x="641726" y="36575"/>
            <a:chExt cx="5499893" cy="1674004"/>
          </a:xfrm>
        </p:grpSpPr>
        <p:pic>
          <p:nvPicPr>
            <p:cNvPr id="41" name="Image 40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6D752F4A-B45C-C603-92F2-E33C676BC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42" name="Image 41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467E1C4B-52F8-5664-5211-F3D380683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43" name="Image 42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62976E3E-30E3-1374-56F3-9F625BF00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44" name="Image 43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B751E89-C3B9-E76C-3F83-3D160FF0A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E0F5A11C-9F60-1E95-3DE7-1C0D824F5BA5}"/>
              </a:ext>
            </a:extLst>
          </p:cNvPr>
          <p:cNvGrpSpPr/>
          <p:nvPr/>
        </p:nvGrpSpPr>
        <p:grpSpPr>
          <a:xfrm>
            <a:off x="641726" y="4143065"/>
            <a:ext cx="5499893" cy="1674004"/>
            <a:chOff x="641726" y="36575"/>
            <a:chExt cx="5499893" cy="1674004"/>
          </a:xfrm>
        </p:grpSpPr>
        <p:pic>
          <p:nvPicPr>
            <p:cNvPr id="46" name="Image 4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50952C8C-9275-DDA6-1DA0-F021EF743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47" name="Image 46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903D6877-C88F-D62E-0A63-F2A36903D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48" name="Image 47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E83E16AE-6845-5F57-65DB-35B291751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49" name="Image 48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8BD247F-1B86-5033-9453-E878A400E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3EE0576-6635-CCD0-DBCF-C43EDEB58C73}"/>
              </a:ext>
            </a:extLst>
          </p:cNvPr>
          <p:cNvGrpSpPr/>
          <p:nvPr/>
        </p:nvGrpSpPr>
        <p:grpSpPr>
          <a:xfrm>
            <a:off x="641726" y="6154744"/>
            <a:ext cx="5499893" cy="1674004"/>
            <a:chOff x="641726" y="36575"/>
            <a:chExt cx="5499893" cy="1674004"/>
          </a:xfrm>
        </p:grpSpPr>
        <p:pic>
          <p:nvPicPr>
            <p:cNvPr id="51" name="Image 50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12480FB5-2046-B4E3-D4D5-403FF21EF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52" name="Image 51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5372E40-A0E5-BBA7-7F2A-982715DD5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53" name="Image 52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4480C89-837A-C988-73CE-2B3BBC28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54" name="Image 53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2943370D-11DD-2C82-C64A-C498E74EC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98E313BA-A547-7DF1-98BC-E3B6780BCBC5}"/>
              </a:ext>
            </a:extLst>
          </p:cNvPr>
          <p:cNvGrpSpPr/>
          <p:nvPr/>
        </p:nvGrpSpPr>
        <p:grpSpPr>
          <a:xfrm>
            <a:off x="641726" y="8099922"/>
            <a:ext cx="5499893" cy="1674004"/>
            <a:chOff x="641726" y="36575"/>
            <a:chExt cx="5499893" cy="1674004"/>
          </a:xfrm>
        </p:grpSpPr>
        <p:pic>
          <p:nvPicPr>
            <p:cNvPr id="56" name="Image 55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DBCC3BA-3CF7-A0DD-8923-EB294CA06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5592977" y="36575"/>
              <a:ext cx="548642" cy="1674003"/>
            </a:xfrm>
            <a:prstGeom prst="rect">
              <a:avLst/>
            </a:prstGeom>
          </p:spPr>
        </p:pic>
        <p:pic>
          <p:nvPicPr>
            <p:cNvPr id="57" name="Image 56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5089D6E1-C82B-748D-C976-4CC403F1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2263546" y="36575"/>
              <a:ext cx="548642" cy="1674003"/>
            </a:xfrm>
            <a:prstGeom prst="rect">
              <a:avLst/>
            </a:prstGeom>
          </p:spPr>
        </p:pic>
        <p:pic>
          <p:nvPicPr>
            <p:cNvPr id="58" name="Image 57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C65EA286-F235-CE00-2A91-1CB902EE5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3937726" y="36575"/>
              <a:ext cx="548642" cy="1674003"/>
            </a:xfrm>
            <a:prstGeom prst="rect">
              <a:avLst/>
            </a:prstGeom>
          </p:spPr>
        </p:pic>
        <p:pic>
          <p:nvPicPr>
            <p:cNvPr id="59" name="Image 58" descr="Une image contenant Bouteille en plastique, bouteille d’eau, Solution, liquide&#10;&#10;Description générée automatiquement">
              <a:extLst>
                <a:ext uri="{FF2B5EF4-FFF2-40B4-BE49-F238E27FC236}">
                  <a16:creationId xmlns:a16="http://schemas.microsoft.com/office/drawing/2014/main" id="{20946851-525B-3ECD-F980-7EB3B4E75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533" r="40267"/>
            <a:stretch/>
          </p:blipFill>
          <p:spPr>
            <a:xfrm>
              <a:off x="641726" y="36576"/>
              <a:ext cx="548642" cy="1674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29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DE0F8-E8B8-3188-00E5-9AB6358EB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F39AAE-28CC-ABD4-15AE-72A36082A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56028"/>
              </p:ext>
            </p:extLst>
          </p:nvPr>
        </p:nvGraphicFramePr>
        <p:xfrm>
          <a:off x="0" y="69845"/>
          <a:ext cx="6858000" cy="983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77073047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434113468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76689521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401792284"/>
                    </a:ext>
                  </a:extLst>
                </a:gridCol>
              </a:tblGrid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42531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553733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24976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668027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535746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84053807-EB93-0AA6-2247-96F30BD10788}"/>
              </a:ext>
            </a:extLst>
          </p:cNvPr>
          <p:cNvGrpSpPr/>
          <p:nvPr/>
        </p:nvGrpSpPr>
        <p:grpSpPr>
          <a:xfrm>
            <a:off x="417741" y="522116"/>
            <a:ext cx="6022518" cy="1321852"/>
            <a:chOff x="417741" y="522116"/>
            <a:chExt cx="6022518" cy="1321852"/>
          </a:xfrm>
        </p:grpSpPr>
        <p:pic>
          <p:nvPicPr>
            <p:cNvPr id="4" name="Image 3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4158C08D-59B3-9AA3-5D67-DFB073D00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5" name="Image 4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D87158EB-F9EB-3D25-B25F-A00350D6D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7" name="Image 6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26FB61B3-6C84-2190-79D7-E1E85C11B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8" name="Image 7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9E329C28-3C10-5E97-22FD-013F27A60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30CA67B-D0EB-6844-1F09-22D8100CFFE4}"/>
              </a:ext>
            </a:extLst>
          </p:cNvPr>
          <p:cNvGrpSpPr/>
          <p:nvPr/>
        </p:nvGrpSpPr>
        <p:grpSpPr>
          <a:xfrm>
            <a:off x="417741" y="2311408"/>
            <a:ext cx="6022518" cy="1321852"/>
            <a:chOff x="417741" y="522116"/>
            <a:chExt cx="6022518" cy="1321852"/>
          </a:xfrm>
        </p:grpSpPr>
        <p:pic>
          <p:nvPicPr>
            <p:cNvPr id="11" name="Image 10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1A4AC10D-0E1D-C60E-889E-9F7BF05E4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13" name="Image 12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22ADB2A5-3CC7-DCE4-F8FE-7285ECBEA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14" name="Image 13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5A0D4373-4338-6EBB-10D6-EB6D29858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15" name="Image 14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ACE80F20-B1FB-D282-81DD-E73C7869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D6BDCE-42CD-3DBE-0DAC-10CA552992E2}"/>
              </a:ext>
            </a:extLst>
          </p:cNvPr>
          <p:cNvGrpSpPr/>
          <p:nvPr/>
        </p:nvGrpSpPr>
        <p:grpSpPr>
          <a:xfrm>
            <a:off x="417741" y="4325344"/>
            <a:ext cx="6022518" cy="1321852"/>
            <a:chOff x="417741" y="522116"/>
            <a:chExt cx="6022518" cy="1321852"/>
          </a:xfrm>
        </p:grpSpPr>
        <p:pic>
          <p:nvPicPr>
            <p:cNvPr id="18" name="Image 17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05D66D95-E637-1693-0980-8AADC1C50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19" name="Image 18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5A33446B-D5AF-B29A-AA9A-B57401C56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20" name="Image 19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70AE47A6-816F-8A15-712A-24C8BAE3F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21" name="Image 20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13121758-E7F0-F6C6-4587-B3D367A68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07BA249-E709-68EA-F38D-B609A3925897}"/>
              </a:ext>
            </a:extLst>
          </p:cNvPr>
          <p:cNvGrpSpPr/>
          <p:nvPr/>
        </p:nvGrpSpPr>
        <p:grpSpPr>
          <a:xfrm>
            <a:off x="417741" y="6332586"/>
            <a:ext cx="6022518" cy="1321852"/>
            <a:chOff x="417741" y="522116"/>
            <a:chExt cx="6022518" cy="1321852"/>
          </a:xfrm>
        </p:grpSpPr>
        <p:pic>
          <p:nvPicPr>
            <p:cNvPr id="23" name="Image 22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7A3C3656-132B-4123-9A93-69426CC76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24" name="Image 23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9D503776-D429-5C32-A33C-AB3136599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25" name="Image 24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91190332-826D-D35D-2A48-C177D5F0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26" name="Image 25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0C1F8623-3BE0-80D1-5DBB-6D5EA5A14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13FD20F-BFC0-7D3A-D805-BE9BC1E551F7}"/>
              </a:ext>
            </a:extLst>
          </p:cNvPr>
          <p:cNvGrpSpPr/>
          <p:nvPr/>
        </p:nvGrpSpPr>
        <p:grpSpPr>
          <a:xfrm>
            <a:off x="417741" y="8265267"/>
            <a:ext cx="6022518" cy="1321852"/>
            <a:chOff x="417741" y="522116"/>
            <a:chExt cx="6022518" cy="1321852"/>
          </a:xfrm>
        </p:grpSpPr>
        <p:pic>
          <p:nvPicPr>
            <p:cNvPr id="28" name="Image 27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0E0FA205-2A20-0535-8255-8A0C39689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29" name="Image 28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515693A4-5833-B986-7440-1A052E74F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30" name="Image 29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F2E4C592-4600-7C36-76F6-1A7927C52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31" name="Image 30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937992C9-33C5-E623-36C6-0AF2EAD2C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29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FB29E-8B00-36DF-52C2-64DB377A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50C759C-729B-7360-C7DA-C5A26841AF4F}"/>
              </a:ext>
            </a:extLst>
          </p:cNvPr>
          <p:cNvGraphicFramePr>
            <a:graphicFrameLocks noGrp="1"/>
          </p:cNvGraphicFramePr>
          <p:nvPr/>
        </p:nvGraphicFramePr>
        <p:xfrm>
          <a:off x="0" y="69845"/>
          <a:ext cx="6858000" cy="983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77073047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434113468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76689521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401792284"/>
                    </a:ext>
                  </a:extLst>
                </a:gridCol>
              </a:tblGrid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42531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553733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249765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668027"/>
                  </a:ext>
                </a:extLst>
              </a:tr>
              <a:tr h="196657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535746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FDF81F80-2CFF-CF3A-2DCC-D1E93AEDA86F}"/>
              </a:ext>
            </a:extLst>
          </p:cNvPr>
          <p:cNvGrpSpPr/>
          <p:nvPr/>
        </p:nvGrpSpPr>
        <p:grpSpPr>
          <a:xfrm>
            <a:off x="417741" y="522116"/>
            <a:ext cx="6022518" cy="1321852"/>
            <a:chOff x="417741" y="522116"/>
            <a:chExt cx="6022518" cy="1321852"/>
          </a:xfrm>
        </p:grpSpPr>
        <p:pic>
          <p:nvPicPr>
            <p:cNvPr id="4" name="Image 3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1002CE44-FD7B-DF35-AAF8-CDFBE6BA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5" name="Image 4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FB8EF778-35DC-E60F-82BB-137FCE21D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7" name="Image 6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AE4FB17C-C254-D39F-5F8D-F0E84916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8" name="Image 7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EA96E486-D9E5-7F38-3624-4289DD6E4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39921E1-A51F-CE51-6DDC-6CE74A253480}"/>
              </a:ext>
            </a:extLst>
          </p:cNvPr>
          <p:cNvGrpSpPr/>
          <p:nvPr/>
        </p:nvGrpSpPr>
        <p:grpSpPr>
          <a:xfrm>
            <a:off x="417741" y="2311408"/>
            <a:ext cx="6022518" cy="1321852"/>
            <a:chOff x="417741" y="522116"/>
            <a:chExt cx="6022518" cy="1321852"/>
          </a:xfrm>
        </p:grpSpPr>
        <p:pic>
          <p:nvPicPr>
            <p:cNvPr id="11" name="Image 10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5F7DEFB6-522A-85C9-EBF6-FB2E8FA9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13" name="Image 12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F9BB5ABB-B0DE-4036-86C4-23947B4DF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14" name="Image 13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990DC22F-E52F-34F9-FF7A-57D66DF6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15" name="Image 14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9721E31A-783E-2263-761F-0D9DF899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AD006F6-2B5C-FB6A-9420-AC0245692CE5}"/>
              </a:ext>
            </a:extLst>
          </p:cNvPr>
          <p:cNvGrpSpPr/>
          <p:nvPr/>
        </p:nvGrpSpPr>
        <p:grpSpPr>
          <a:xfrm>
            <a:off x="417741" y="4325344"/>
            <a:ext cx="6022518" cy="1321852"/>
            <a:chOff x="417741" y="522116"/>
            <a:chExt cx="6022518" cy="1321852"/>
          </a:xfrm>
        </p:grpSpPr>
        <p:pic>
          <p:nvPicPr>
            <p:cNvPr id="18" name="Image 17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F8699946-C535-CF47-CECD-82B23CA0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19" name="Image 18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D666B32C-A8FD-E8A7-D6EB-487C417B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20" name="Image 19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D031821B-3625-752A-9871-374F5F8F7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21" name="Image 20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BA0430E5-D515-AD15-C9B6-6B46250C9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F4229EE-48AE-F982-4461-E249BE450289}"/>
              </a:ext>
            </a:extLst>
          </p:cNvPr>
          <p:cNvGrpSpPr/>
          <p:nvPr/>
        </p:nvGrpSpPr>
        <p:grpSpPr>
          <a:xfrm>
            <a:off x="417741" y="6332586"/>
            <a:ext cx="6022518" cy="1321852"/>
            <a:chOff x="417741" y="522116"/>
            <a:chExt cx="6022518" cy="1321852"/>
          </a:xfrm>
        </p:grpSpPr>
        <p:pic>
          <p:nvPicPr>
            <p:cNvPr id="23" name="Image 22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227BB894-E93F-3352-F54E-027000AF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24" name="Image 23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62C72EB4-6ABD-7E07-3631-2621A81C5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25" name="Image 24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FCCE66F5-9504-CE24-7932-8984029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26" name="Image 25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B520A166-0709-CE09-E062-C1163DB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8DD4ED9-2333-55F6-98A8-DEAD5468AC6F}"/>
              </a:ext>
            </a:extLst>
          </p:cNvPr>
          <p:cNvGrpSpPr/>
          <p:nvPr/>
        </p:nvGrpSpPr>
        <p:grpSpPr>
          <a:xfrm>
            <a:off x="417741" y="8265267"/>
            <a:ext cx="6022518" cy="1321852"/>
            <a:chOff x="417741" y="522116"/>
            <a:chExt cx="6022518" cy="1321852"/>
          </a:xfrm>
        </p:grpSpPr>
        <p:pic>
          <p:nvPicPr>
            <p:cNvPr id="28" name="Image 27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2CE68B95-A54B-4CA8-2D22-A35D9967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41" y="522116"/>
              <a:ext cx="871122" cy="1306683"/>
            </a:xfrm>
            <a:prstGeom prst="rect">
              <a:avLst/>
            </a:prstGeom>
          </p:spPr>
        </p:pic>
        <p:pic>
          <p:nvPicPr>
            <p:cNvPr id="29" name="Image 28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C9C898A7-1DC4-3A3A-26AB-4FAC4CA97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474" y="522116"/>
              <a:ext cx="871122" cy="1306683"/>
            </a:xfrm>
            <a:prstGeom prst="rect">
              <a:avLst/>
            </a:prstGeom>
          </p:spPr>
        </p:pic>
        <p:pic>
          <p:nvPicPr>
            <p:cNvPr id="30" name="Image 29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CDA6C77B-28CE-A09B-0793-65D82741D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1341" y="522116"/>
              <a:ext cx="871122" cy="1306683"/>
            </a:xfrm>
            <a:prstGeom prst="rect">
              <a:avLst/>
            </a:prstGeom>
          </p:spPr>
        </p:pic>
        <p:pic>
          <p:nvPicPr>
            <p:cNvPr id="31" name="Image 30" descr="Une image contenant liquide, conteneur, fluide, verre&#10;&#10;Le contenu généré par l’IA peut être incorrect.">
              <a:extLst>
                <a:ext uri="{FF2B5EF4-FFF2-40B4-BE49-F238E27FC236}">
                  <a16:creationId xmlns:a16="http://schemas.microsoft.com/office/drawing/2014/main" id="{287BC6EE-FC8C-6A4E-21AF-FF9ADDECF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9137" y="537285"/>
              <a:ext cx="871122" cy="1306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11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CC49-63C2-04B6-559A-82B128CC9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E64A082-2CAB-AD10-E2D2-03A0EA0F0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335467"/>
              </p:ext>
            </p:extLst>
          </p:nvPr>
        </p:nvGraphicFramePr>
        <p:xfrm>
          <a:off x="0" y="67739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4872769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704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9933865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442739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66044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877162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2647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478679"/>
                  </a:ext>
                </a:extLst>
              </a:tr>
            </a:tbl>
          </a:graphicData>
        </a:graphic>
      </p:graphicFrame>
      <p:grpSp>
        <p:nvGrpSpPr>
          <p:cNvPr id="38" name="Groupe 37">
            <a:extLst>
              <a:ext uri="{FF2B5EF4-FFF2-40B4-BE49-F238E27FC236}">
                <a16:creationId xmlns:a16="http://schemas.microsoft.com/office/drawing/2014/main" id="{D914607E-363D-44FB-8BEC-8AA5519B4C2D}"/>
              </a:ext>
            </a:extLst>
          </p:cNvPr>
          <p:cNvGrpSpPr/>
          <p:nvPr/>
        </p:nvGrpSpPr>
        <p:grpSpPr>
          <a:xfrm>
            <a:off x="203040" y="290576"/>
            <a:ext cx="4204932" cy="1458981"/>
            <a:chOff x="203040" y="290576"/>
            <a:chExt cx="4204932" cy="1458981"/>
          </a:xfrm>
        </p:grpSpPr>
        <p:pic>
          <p:nvPicPr>
            <p:cNvPr id="34" name="Image 33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DBD06254-9F1F-38AE-1425-8AF425B43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35" name="Image 34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9021C81E-3747-E09E-509B-8CE2CC7F1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pic>
        <p:nvPicPr>
          <p:cNvPr id="37" name="Image 36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B29E4B65-2547-8085-D74C-2EECADE5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15" y="290576"/>
            <a:ext cx="1957945" cy="1444752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767D32AB-661F-D75F-6BDB-A9D7EE936BD1}"/>
              </a:ext>
            </a:extLst>
          </p:cNvPr>
          <p:cNvGrpSpPr/>
          <p:nvPr/>
        </p:nvGrpSpPr>
        <p:grpSpPr>
          <a:xfrm>
            <a:off x="203040" y="2271776"/>
            <a:ext cx="4204932" cy="1458981"/>
            <a:chOff x="203040" y="290576"/>
            <a:chExt cx="4204932" cy="1458981"/>
          </a:xfrm>
        </p:grpSpPr>
        <p:pic>
          <p:nvPicPr>
            <p:cNvPr id="40" name="Image 39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A613E260-F2AE-B93C-E919-89643D5B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41" name="Image 40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77E81783-083D-882F-CA12-9F8B25E05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715F973-C03D-7AF1-9C0D-B696830FA316}"/>
              </a:ext>
            </a:extLst>
          </p:cNvPr>
          <p:cNvGrpSpPr/>
          <p:nvPr/>
        </p:nvGrpSpPr>
        <p:grpSpPr>
          <a:xfrm>
            <a:off x="203040" y="4223509"/>
            <a:ext cx="4204932" cy="1458981"/>
            <a:chOff x="203040" y="290576"/>
            <a:chExt cx="4204932" cy="1458981"/>
          </a:xfrm>
        </p:grpSpPr>
        <p:pic>
          <p:nvPicPr>
            <p:cNvPr id="43" name="Image 42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0D3A6885-98F2-1EE4-EAD3-5A9A90FDD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44" name="Image 43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5F22705F-CCDD-937C-05E5-76CEF3771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66A2807-A063-F6C1-D253-3A75BFCF76B2}"/>
              </a:ext>
            </a:extLst>
          </p:cNvPr>
          <p:cNvGrpSpPr/>
          <p:nvPr/>
        </p:nvGrpSpPr>
        <p:grpSpPr>
          <a:xfrm>
            <a:off x="203040" y="6264313"/>
            <a:ext cx="4204932" cy="1458981"/>
            <a:chOff x="203040" y="290576"/>
            <a:chExt cx="4204932" cy="1458981"/>
          </a:xfrm>
        </p:grpSpPr>
        <p:pic>
          <p:nvPicPr>
            <p:cNvPr id="46" name="Image 45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E38E3294-C2DE-D26E-9B38-8F27B4F57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47" name="Image 46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E86C9447-6781-115A-C6B1-43149ADC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A8ABD148-CE1F-A75E-9FBF-C48957360AB2}"/>
              </a:ext>
            </a:extLst>
          </p:cNvPr>
          <p:cNvGrpSpPr/>
          <p:nvPr/>
        </p:nvGrpSpPr>
        <p:grpSpPr>
          <a:xfrm>
            <a:off x="203040" y="8156443"/>
            <a:ext cx="4204932" cy="1458981"/>
            <a:chOff x="203040" y="290576"/>
            <a:chExt cx="4204932" cy="1458981"/>
          </a:xfrm>
        </p:grpSpPr>
        <p:pic>
          <p:nvPicPr>
            <p:cNvPr id="49" name="Image 48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8B6DF4A0-3B61-C100-F3C5-8168EE7DE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40" y="304805"/>
              <a:ext cx="1957945" cy="1444752"/>
            </a:xfrm>
            <a:prstGeom prst="rect">
              <a:avLst/>
            </a:prstGeom>
          </p:spPr>
        </p:pic>
        <p:pic>
          <p:nvPicPr>
            <p:cNvPr id="50" name="Image 49" descr="Une image contenant Restauration rapide, nourriture&#10;&#10;Description générée automatiquement">
              <a:extLst>
                <a:ext uri="{FF2B5EF4-FFF2-40B4-BE49-F238E27FC236}">
                  <a16:creationId xmlns:a16="http://schemas.microsoft.com/office/drawing/2014/main" id="{96789E28-E551-6998-FF8A-31A85B624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027" y="290576"/>
              <a:ext cx="1957945" cy="1444752"/>
            </a:xfrm>
            <a:prstGeom prst="rect">
              <a:avLst/>
            </a:prstGeom>
          </p:spPr>
        </p:pic>
      </p:grpSp>
      <p:pic>
        <p:nvPicPr>
          <p:cNvPr id="51" name="Image 50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38A0256F-38D7-3290-4702-A9C30884B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15" y="4223509"/>
            <a:ext cx="1957945" cy="1444752"/>
          </a:xfrm>
          <a:prstGeom prst="rect">
            <a:avLst/>
          </a:prstGeom>
        </p:spPr>
      </p:pic>
      <p:pic>
        <p:nvPicPr>
          <p:cNvPr id="52" name="Image 51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E3A5F56E-66AC-E3EE-9CB2-6142BE884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85" y="2226401"/>
            <a:ext cx="1957945" cy="1444752"/>
          </a:xfrm>
          <a:prstGeom prst="rect">
            <a:avLst/>
          </a:prstGeom>
        </p:spPr>
      </p:pic>
      <p:pic>
        <p:nvPicPr>
          <p:cNvPr id="53" name="Image 52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35806F58-736A-EBF3-361F-546FCFA19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15" y="6220617"/>
            <a:ext cx="1957945" cy="1444752"/>
          </a:xfrm>
          <a:prstGeom prst="rect">
            <a:avLst/>
          </a:prstGeom>
        </p:spPr>
      </p:pic>
      <p:pic>
        <p:nvPicPr>
          <p:cNvPr id="54" name="Image 53" descr="Une image contenant Restauration rapide, nourriture&#10;&#10;Description générée automatiquement">
            <a:extLst>
              <a:ext uri="{FF2B5EF4-FFF2-40B4-BE49-F238E27FC236}">
                <a16:creationId xmlns:a16="http://schemas.microsoft.com/office/drawing/2014/main" id="{ADD99261-8415-5EB3-21BE-FB5C09B5B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84" y="8097178"/>
            <a:ext cx="1957945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29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4</Words>
  <Application>Microsoft Macintosh PowerPoint</Application>
  <PresentationFormat>Format A4 (210 x 297 mm)</PresentationFormat>
  <Paragraphs>4</Paragraphs>
  <Slides>12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Nadine STOUVENAKERS</dc:creator>
  <cp:lastModifiedBy>Nadine STOUVENAKERS</cp:lastModifiedBy>
  <cp:revision>2</cp:revision>
  <dcterms:created xsi:type="dcterms:W3CDTF">2025-01-31T10:37:44Z</dcterms:created>
  <dcterms:modified xsi:type="dcterms:W3CDTF">2025-12-18T12:29:14Z</dcterms:modified>
</cp:coreProperties>
</file>