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7"/>
    <p:restoredTop sz="94602"/>
  </p:normalViewPr>
  <p:slideViewPr>
    <p:cSldViewPr snapToGrid="0">
      <p:cViewPr varScale="1">
        <p:scale>
          <a:sx n="98" d="100"/>
          <a:sy n="98" d="100"/>
        </p:scale>
        <p:origin x="19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7C5D3-0127-6D43-8C06-3B8C0E7DE323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B9C8-0F6D-2A4D-8430-0D69727DD1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7310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7C5D3-0127-6D43-8C06-3B8C0E7DE323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B9C8-0F6D-2A4D-8430-0D69727DD1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087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7C5D3-0127-6D43-8C06-3B8C0E7DE323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B9C8-0F6D-2A4D-8430-0D69727DD1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097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7C5D3-0127-6D43-8C06-3B8C0E7DE323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B9C8-0F6D-2A4D-8430-0D69727DD1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6617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7C5D3-0127-6D43-8C06-3B8C0E7DE323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B9C8-0F6D-2A4D-8430-0D69727DD1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496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7C5D3-0127-6D43-8C06-3B8C0E7DE323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B9C8-0F6D-2A4D-8430-0D69727DD1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4243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7C5D3-0127-6D43-8C06-3B8C0E7DE323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B9C8-0F6D-2A4D-8430-0D69727DD1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825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7C5D3-0127-6D43-8C06-3B8C0E7DE323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B9C8-0F6D-2A4D-8430-0D69727DD1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663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7C5D3-0127-6D43-8C06-3B8C0E7DE323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B9C8-0F6D-2A4D-8430-0D69727DD1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4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7C5D3-0127-6D43-8C06-3B8C0E7DE323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B9C8-0F6D-2A4D-8430-0D69727DD1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57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7C5D3-0127-6D43-8C06-3B8C0E7DE323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B9C8-0F6D-2A4D-8430-0D69727DD1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958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17C5D3-0127-6D43-8C06-3B8C0E7DE323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7FB9C8-0F6D-2A4D-8430-0D69727DD1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64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81D9CD4-83BE-E7DB-E5A1-118056AC5E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417352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53000">
                  <a:extLst>
                    <a:ext uri="{9D8B030D-6E8A-4147-A177-3AD203B41FA5}">
                      <a16:colId xmlns:a16="http://schemas.microsoft.com/office/drawing/2014/main" val="483278760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1335507731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359673"/>
                  </a:ext>
                </a:extLst>
              </a:tr>
            </a:tbl>
          </a:graphicData>
        </a:graphic>
      </p:graphicFrame>
      <p:pic>
        <p:nvPicPr>
          <p:cNvPr id="6" name="Image 5" descr="Une image contenant poudre, Farine de blé, Farine de riz, Farine atta&#10;&#10;Description générée automatiquement">
            <a:extLst>
              <a:ext uri="{FF2B5EF4-FFF2-40B4-BE49-F238E27FC236}">
                <a16:creationId xmlns:a16="http://schemas.microsoft.com/office/drawing/2014/main" id="{E49559CA-0DDD-8E44-F0CD-02F71F62C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39" y="1183481"/>
            <a:ext cx="4491038" cy="4491038"/>
          </a:xfrm>
          <a:prstGeom prst="rect">
            <a:avLst/>
          </a:prstGeom>
        </p:spPr>
      </p:pic>
      <p:pic>
        <p:nvPicPr>
          <p:cNvPr id="7" name="Image 6" descr="Une image contenant poudre, Farine de blé, Farine de riz, Farine atta&#10;&#10;Description générée automatiquement">
            <a:extLst>
              <a:ext uri="{FF2B5EF4-FFF2-40B4-BE49-F238E27FC236}">
                <a16:creationId xmlns:a16="http://schemas.microsoft.com/office/drawing/2014/main" id="{F9E17A57-CC3A-14A0-D142-3F9EEF9BF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011" y="1183481"/>
            <a:ext cx="4491038" cy="449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42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B172F-489C-A166-5C47-1F27786F5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AC72091-245F-5EA3-9914-1035D799AB58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9906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53000">
                  <a:extLst>
                    <a:ext uri="{9D8B030D-6E8A-4147-A177-3AD203B41FA5}">
                      <a16:colId xmlns:a16="http://schemas.microsoft.com/office/drawing/2014/main" val="483278760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1335507731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359673"/>
                  </a:ext>
                </a:extLst>
              </a:tr>
            </a:tbl>
          </a:graphicData>
        </a:graphic>
      </p:graphicFrame>
      <p:pic>
        <p:nvPicPr>
          <p:cNvPr id="2" name="Image 1" descr="Une image contenant Aliments naturels, fruit, produits, Super-aliments&#10;&#10;Description générée automatiquement">
            <a:extLst>
              <a:ext uri="{FF2B5EF4-FFF2-40B4-BE49-F238E27FC236}">
                <a16:creationId xmlns:a16="http://schemas.microsoft.com/office/drawing/2014/main" id="{8D6D08D3-4E71-6293-3774-86DCA1DA64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64" r="10003"/>
          <a:stretch/>
        </p:blipFill>
        <p:spPr>
          <a:xfrm>
            <a:off x="222659" y="1599915"/>
            <a:ext cx="4469434" cy="3658170"/>
          </a:xfrm>
          <a:prstGeom prst="rect">
            <a:avLst/>
          </a:prstGeom>
        </p:spPr>
      </p:pic>
      <p:pic>
        <p:nvPicPr>
          <p:cNvPr id="3" name="Image 2" descr="Une image contenant Aliments naturels, fruit, produits, Super-aliments&#10;&#10;Description générée automatiquement">
            <a:extLst>
              <a:ext uri="{FF2B5EF4-FFF2-40B4-BE49-F238E27FC236}">
                <a16:creationId xmlns:a16="http://schemas.microsoft.com/office/drawing/2014/main" id="{52C643C1-8626-964B-F945-3F33CE150B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64" r="10003"/>
          <a:stretch/>
        </p:blipFill>
        <p:spPr>
          <a:xfrm>
            <a:off x="5213907" y="1599915"/>
            <a:ext cx="4469434" cy="365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32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7B012-7BBC-8D01-540B-B3A134CDB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0D4B680-D716-E08E-79B4-78A9B867D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220863"/>
              </p:ext>
            </p:extLst>
          </p:nvPr>
        </p:nvGraphicFramePr>
        <p:xfrm>
          <a:off x="-8707" y="0"/>
          <a:ext cx="9906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53000">
                  <a:extLst>
                    <a:ext uri="{9D8B030D-6E8A-4147-A177-3AD203B41FA5}">
                      <a16:colId xmlns:a16="http://schemas.microsoft.com/office/drawing/2014/main" val="483278760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1335507731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359673"/>
                  </a:ext>
                </a:extLst>
              </a:tr>
            </a:tbl>
          </a:graphicData>
        </a:graphic>
      </p:graphicFrame>
      <p:grpSp>
        <p:nvGrpSpPr>
          <p:cNvPr id="8" name="Groupe 7">
            <a:extLst>
              <a:ext uri="{FF2B5EF4-FFF2-40B4-BE49-F238E27FC236}">
                <a16:creationId xmlns:a16="http://schemas.microsoft.com/office/drawing/2014/main" id="{69B2A6B7-B104-EBDE-1C88-9D24901052E0}"/>
              </a:ext>
            </a:extLst>
          </p:cNvPr>
          <p:cNvGrpSpPr/>
          <p:nvPr/>
        </p:nvGrpSpPr>
        <p:grpSpPr>
          <a:xfrm rot="16200000">
            <a:off x="4145291" y="2018511"/>
            <a:ext cx="6609935" cy="2649342"/>
            <a:chOff x="87026" y="116683"/>
            <a:chExt cx="3819664" cy="975517"/>
          </a:xfrm>
        </p:grpSpPr>
        <p:pic>
          <p:nvPicPr>
            <p:cNvPr id="9" name="Image 8" descr="Une image contenant accessoire, orange&#10;&#10;Description générée automatiquement">
              <a:extLst>
                <a:ext uri="{FF2B5EF4-FFF2-40B4-BE49-F238E27FC236}">
                  <a16:creationId xmlns:a16="http://schemas.microsoft.com/office/drawing/2014/main" id="{84AEE649-F8D9-3B11-3391-A689F5D3F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228" r="8490"/>
            <a:stretch/>
          </p:blipFill>
          <p:spPr>
            <a:xfrm>
              <a:off x="87026" y="116683"/>
              <a:ext cx="1496894" cy="975517"/>
            </a:xfrm>
            <a:prstGeom prst="rect">
              <a:avLst/>
            </a:prstGeom>
          </p:spPr>
        </p:pic>
        <p:pic>
          <p:nvPicPr>
            <p:cNvPr id="10" name="Image 9" descr="Une image contenant nourriture, Snack, copeau, Malbouffe&#10;&#10;Le contenu généré par l’IA peut être incorrect.">
              <a:extLst>
                <a:ext uri="{FF2B5EF4-FFF2-40B4-BE49-F238E27FC236}">
                  <a16:creationId xmlns:a16="http://schemas.microsoft.com/office/drawing/2014/main" id="{E0A35ABE-1528-8ABC-7453-DDDEAB76F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9820" y="396723"/>
              <a:ext cx="1132485" cy="441477"/>
            </a:xfrm>
            <a:prstGeom prst="rect">
              <a:avLst/>
            </a:prstGeom>
          </p:spPr>
        </p:pic>
        <p:pic>
          <p:nvPicPr>
            <p:cNvPr id="11" name="Image 10" descr="Une image contenant nourriture&#10;&#10;Le contenu généré par l’IA peut être incorrect.">
              <a:extLst>
                <a:ext uri="{FF2B5EF4-FFF2-40B4-BE49-F238E27FC236}">
                  <a16:creationId xmlns:a16="http://schemas.microsoft.com/office/drawing/2014/main" id="{0168A2C3-B82F-6883-BA46-E12E52AA6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4205" y="217504"/>
              <a:ext cx="1132485" cy="754990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E1A4807-EFF4-471C-28B6-DD6700711E08}"/>
              </a:ext>
            </a:extLst>
          </p:cNvPr>
          <p:cNvGrpSpPr/>
          <p:nvPr/>
        </p:nvGrpSpPr>
        <p:grpSpPr>
          <a:xfrm rot="16200000">
            <a:off x="-771742" y="2104328"/>
            <a:ext cx="6609935" cy="2649342"/>
            <a:chOff x="87026" y="116683"/>
            <a:chExt cx="3819664" cy="975517"/>
          </a:xfrm>
        </p:grpSpPr>
        <p:pic>
          <p:nvPicPr>
            <p:cNvPr id="19" name="Image 18" descr="Une image contenant accessoire, orange&#10;&#10;Description générée automatiquement">
              <a:extLst>
                <a:ext uri="{FF2B5EF4-FFF2-40B4-BE49-F238E27FC236}">
                  <a16:creationId xmlns:a16="http://schemas.microsoft.com/office/drawing/2014/main" id="{FAD82E94-1AEB-F7C5-A1BA-002BF046B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228" r="8490"/>
            <a:stretch/>
          </p:blipFill>
          <p:spPr>
            <a:xfrm>
              <a:off x="87026" y="116683"/>
              <a:ext cx="1496894" cy="975517"/>
            </a:xfrm>
            <a:prstGeom prst="rect">
              <a:avLst/>
            </a:prstGeom>
          </p:spPr>
        </p:pic>
        <p:pic>
          <p:nvPicPr>
            <p:cNvPr id="20" name="Image 19" descr="Une image contenant nourriture, Snack, copeau, Malbouffe&#10;&#10;Le contenu généré par l’IA peut être incorrect.">
              <a:extLst>
                <a:ext uri="{FF2B5EF4-FFF2-40B4-BE49-F238E27FC236}">
                  <a16:creationId xmlns:a16="http://schemas.microsoft.com/office/drawing/2014/main" id="{5053C21F-C21E-313E-0A66-7C8963128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9820" y="396723"/>
              <a:ext cx="1132485" cy="441477"/>
            </a:xfrm>
            <a:prstGeom prst="rect">
              <a:avLst/>
            </a:prstGeom>
          </p:spPr>
        </p:pic>
        <p:pic>
          <p:nvPicPr>
            <p:cNvPr id="21" name="Image 20" descr="Une image contenant nourriture&#10;&#10;Le contenu généré par l’IA peut être incorrect.">
              <a:extLst>
                <a:ext uri="{FF2B5EF4-FFF2-40B4-BE49-F238E27FC236}">
                  <a16:creationId xmlns:a16="http://schemas.microsoft.com/office/drawing/2014/main" id="{DFB2D2D7-473B-846A-0FF1-F8440B436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4205" y="217504"/>
              <a:ext cx="1132485" cy="7549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2731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CF34B-B0E6-1C5F-6ED3-E998671C3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87684C9-EDF3-21FA-2273-8A87A6EB8BF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9906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53000">
                  <a:extLst>
                    <a:ext uri="{9D8B030D-6E8A-4147-A177-3AD203B41FA5}">
                      <a16:colId xmlns:a16="http://schemas.microsoft.com/office/drawing/2014/main" val="483278760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1335507731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359673"/>
                  </a:ext>
                </a:extLst>
              </a:tr>
            </a:tbl>
          </a:graphicData>
        </a:graphic>
      </p:graphicFrame>
      <p:pic>
        <p:nvPicPr>
          <p:cNvPr id="2" name="Image 1" descr="Une image contenant Bouteille en plastique, bouteille d’eau, Solution, liquide&#10;&#10;Description générée automatiquement">
            <a:extLst>
              <a:ext uri="{FF2B5EF4-FFF2-40B4-BE49-F238E27FC236}">
                <a16:creationId xmlns:a16="http://schemas.microsoft.com/office/drawing/2014/main" id="{8CB5A98C-EAE6-0344-7413-39330CAA7F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533" r="40267"/>
          <a:stretch/>
        </p:blipFill>
        <p:spPr>
          <a:xfrm>
            <a:off x="1565908" y="318326"/>
            <a:ext cx="1934530" cy="5902590"/>
          </a:xfrm>
          <a:prstGeom prst="rect">
            <a:avLst/>
          </a:prstGeom>
        </p:spPr>
      </p:pic>
      <p:pic>
        <p:nvPicPr>
          <p:cNvPr id="3" name="Image 2" descr="Une image contenant Bouteille en plastique, bouteille d’eau, Solution, liquide&#10;&#10;Description générée automatiquement">
            <a:extLst>
              <a:ext uri="{FF2B5EF4-FFF2-40B4-BE49-F238E27FC236}">
                <a16:creationId xmlns:a16="http://schemas.microsoft.com/office/drawing/2014/main" id="{29CE7C12-57CC-9B57-B037-D60090F3B8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533" r="40267"/>
          <a:stretch/>
        </p:blipFill>
        <p:spPr>
          <a:xfrm>
            <a:off x="6405562" y="477705"/>
            <a:ext cx="1934530" cy="590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20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7BB60-3C1A-BD62-419E-A2F35E00C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4066413-B2B1-426A-8710-7A4F372C0429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9906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53000">
                  <a:extLst>
                    <a:ext uri="{9D8B030D-6E8A-4147-A177-3AD203B41FA5}">
                      <a16:colId xmlns:a16="http://schemas.microsoft.com/office/drawing/2014/main" val="483278760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1335507731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359673"/>
                  </a:ext>
                </a:extLst>
              </a:tr>
            </a:tbl>
          </a:graphicData>
        </a:graphic>
      </p:graphicFrame>
      <p:pic>
        <p:nvPicPr>
          <p:cNvPr id="4" name="Image 3" descr="Une image contenant Restauration rapide, nourriture&#10;&#10;Description générée automatiquement">
            <a:extLst>
              <a:ext uri="{FF2B5EF4-FFF2-40B4-BE49-F238E27FC236}">
                <a16:creationId xmlns:a16="http://schemas.microsoft.com/office/drawing/2014/main" id="{98293C8F-ACC0-173C-C441-FF5090C15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6" y="1654206"/>
            <a:ext cx="4810442" cy="3549587"/>
          </a:xfrm>
          <a:prstGeom prst="rect">
            <a:avLst/>
          </a:prstGeom>
        </p:spPr>
      </p:pic>
      <p:pic>
        <p:nvPicPr>
          <p:cNvPr id="6" name="Image 5" descr="Une image contenant Restauration rapide, nourriture&#10;&#10;Description générée automatiquement">
            <a:extLst>
              <a:ext uri="{FF2B5EF4-FFF2-40B4-BE49-F238E27FC236}">
                <a16:creationId xmlns:a16="http://schemas.microsoft.com/office/drawing/2014/main" id="{002A9F3F-52DF-4D12-B5A0-241374061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406" y="1835181"/>
            <a:ext cx="4810442" cy="354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95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0AE72-B8E3-3FAA-B0B1-7B3847EB0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0B9D99E-7FE6-45E0-4A09-F00C5DD0AD1B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9906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53000">
                  <a:extLst>
                    <a:ext uri="{9D8B030D-6E8A-4147-A177-3AD203B41FA5}">
                      <a16:colId xmlns:a16="http://schemas.microsoft.com/office/drawing/2014/main" val="483278760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1335507731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359673"/>
                  </a:ext>
                </a:extLst>
              </a:tr>
            </a:tbl>
          </a:graphicData>
        </a:graphic>
      </p:graphicFrame>
      <p:pic>
        <p:nvPicPr>
          <p:cNvPr id="2" name="Image 1" descr="Une image contenant liquide, conteneur, fluide, verre&#10;&#10;Le contenu généré par l’IA peut être incorrect.">
            <a:extLst>
              <a:ext uri="{FF2B5EF4-FFF2-40B4-BE49-F238E27FC236}">
                <a16:creationId xmlns:a16="http://schemas.microsoft.com/office/drawing/2014/main" id="{58A02532-0755-C629-028F-F5D4510B3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09" y="1210788"/>
            <a:ext cx="2957616" cy="4436424"/>
          </a:xfrm>
          <a:prstGeom prst="rect">
            <a:avLst/>
          </a:prstGeom>
        </p:spPr>
      </p:pic>
      <p:pic>
        <p:nvPicPr>
          <p:cNvPr id="3" name="Image 2" descr="Une image contenant liquide, conteneur, fluide, verre&#10;&#10;Le contenu généré par l’IA peut être incorrect.">
            <a:extLst>
              <a:ext uri="{FF2B5EF4-FFF2-40B4-BE49-F238E27FC236}">
                <a16:creationId xmlns:a16="http://schemas.microsoft.com/office/drawing/2014/main" id="{5FCFEC2F-535E-FD01-F8C8-E450B8782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362" y="1210788"/>
            <a:ext cx="2957616" cy="443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4596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11e56a1-96d6-40f1-84d6-16cb71412cb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4F3CFA23507842A57E897C813E1A15" ma:contentTypeVersion="12" ma:contentTypeDescription="Crée un document." ma:contentTypeScope="" ma:versionID="05909d189d9d3d236531d30e6e667596">
  <xsd:schema xmlns:xsd="http://www.w3.org/2001/XMLSchema" xmlns:xs="http://www.w3.org/2001/XMLSchema" xmlns:p="http://schemas.microsoft.com/office/2006/metadata/properties" xmlns:ns2="e11e56a1-96d6-40f1-84d6-16cb71412cb5" targetNamespace="http://schemas.microsoft.com/office/2006/metadata/properties" ma:root="true" ma:fieldsID="a912a72bad6ff6fc833b08d5f9d405df" ns2:_="">
    <xsd:import namespace="e11e56a1-96d6-40f1-84d6-16cb71412c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Location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1e56a1-96d6-40f1-84d6-16cb71412c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644f71e4-9239-498e-80b1-027df265fb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0058EE-8C94-4056-8E66-B9D7B59D6C69}">
  <ds:schemaRefs>
    <ds:schemaRef ds:uri="http://schemas.microsoft.com/office/2006/metadata/properties"/>
    <ds:schemaRef ds:uri="http://schemas.microsoft.com/office/infopath/2007/PartnerControls"/>
    <ds:schemaRef ds:uri="e11e56a1-96d6-40f1-84d6-16cb71412cb5"/>
  </ds:schemaRefs>
</ds:datastoreItem>
</file>

<file path=customXml/itemProps2.xml><?xml version="1.0" encoding="utf-8"?>
<ds:datastoreItem xmlns:ds="http://schemas.openxmlformats.org/officeDocument/2006/customXml" ds:itemID="{E62CEE85-D118-41C1-BE6F-57E34D2935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C5BED0-C52F-4843-8B6F-E4290820CA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1e56a1-96d6-40f1-84d6-16cb71412c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0</Words>
  <Application>Microsoft Macintosh PowerPoint</Application>
  <PresentationFormat>Format A4 (210 x 297 mm)</PresentationFormat>
  <Paragraphs>0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Florence Richard</dc:creator>
  <cp:lastModifiedBy>Nadine STOUVENAKERS</cp:lastModifiedBy>
  <cp:revision>2</cp:revision>
  <dcterms:created xsi:type="dcterms:W3CDTF">2025-01-31T13:11:47Z</dcterms:created>
  <dcterms:modified xsi:type="dcterms:W3CDTF">2025-12-18T12:33:36Z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0x010100724F3CFA23507842A57E897C813E1A15</vt:lpwstr>
  </property>
  <property fmtid="{D5CDD505-2E9C-101B-9397-08002B2CF9AE}" pid="3" name="Order">
    <vt:lpwstr>31900.0000000000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