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4"/>
  </p:sldMasterIdLst>
  <p:sldIdLst>
    <p:sldId id="288" r:id="rId5"/>
    <p:sldId id="287" r:id="rId6"/>
    <p:sldId id="286" r:id="rId7"/>
    <p:sldId id="285" r:id="rId8"/>
    <p:sldId id="284" r:id="rId9"/>
    <p:sldId id="283" r:id="rId10"/>
    <p:sldId id="282" r:id="rId11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972"/>
    <p:restoredTop sz="94718"/>
  </p:normalViewPr>
  <p:slideViewPr>
    <p:cSldViewPr snapToGrid="0">
      <p:cViewPr varScale="1">
        <p:scale>
          <a:sx n="77" d="100"/>
          <a:sy n="77" d="100"/>
        </p:scale>
        <p:origin x="2424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85A3A-9E66-B744-B54C-FBE6E69EF7B8}" type="datetimeFigureOut">
              <a:rPr lang="fr-FR" smtClean="0"/>
              <a:t>04/09/2025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2CCC6-9FA5-8A49-86F6-FA0B5439F23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15089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85A3A-9E66-B744-B54C-FBE6E69EF7B8}" type="datetimeFigureOut">
              <a:rPr lang="fr-FR" smtClean="0"/>
              <a:t>04/09/2025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2CCC6-9FA5-8A49-86F6-FA0B5439F23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4570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85A3A-9E66-B744-B54C-FBE6E69EF7B8}" type="datetimeFigureOut">
              <a:rPr lang="fr-FR" smtClean="0"/>
              <a:t>04/09/2025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2CCC6-9FA5-8A49-86F6-FA0B5439F23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3530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85A3A-9E66-B744-B54C-FBE6E69EF7B8}" type="datetimeFigureOut">
              <a:rPr lang="fr-FR" smtClean="0"/>
              <a:t>04/09/2025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2CCC6-9FA5-8A49-86F6-FA0B5439F23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2237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85A3A-9E66-B744-B54C-FBE6E69EF7B8}" type="datetimeFigureOut">
              <a:rPr lang="fr-FR" smtClean="0"/>
              <a:t>04/09/2025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2CCC6-9FA5-8A49-86F6-FA0B5439F23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26455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85A3A-9E66-B744-B54C-FBE6E69EF7B8}" type="datetimeFigureOut">
              <a:rPr lang="fr-FR" smtClean="0"/>
              <a:t>04/09/2025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2CCC6-9FA5-8A49-86F6-FA0B5439F23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6699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85A3A-9E66-B744-B54C-FBE6E69EF7B8}" type="datetimeFigureOut">
              <a:rPr lang="fr-FR" smtClean="0"/>
              <a:t>04/09/2025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2CCC6-9FA5-8A49-86F6-FA0B5439F23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21265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85A3A-9E66-B744-B54C-FBE6E69EF7B8}" type="datetimeFigureOut">
              <a:rPr lang="fr-FR" smtClean="0"/>
              <a:t>04/09/2025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2CCC6-9FA5-8A49-86F6-FA0B5439F23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66087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85A3A-9E66-B744-B54C-FBE6E69EF7B8}" type="datetimeFigureOut">
              <a:rPr lang="fr-FR" smtClean="0"/>
              <a:t>04/09/2025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2CCC6-9FA5-8A49-86F6-FA0B5439F23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99019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2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85A3A-9E66-B744-B54C-FBE6E69EF7B8}" type="datetimeFigureOut">
              <a:rPr lang="fr-FR" smtClean="0"/>
              <a:t>04/09/2025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2CCC6-9FA5-8A49-86F6-FA0B5439F23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5903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2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r-FR"/>
              <a:t>Cliquez sur l'icône pour ajouter une image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85A3A-9E66-B744-B54C-FBE6E69EF7B8}" type="datetimeFigureOut">
              <a:rPr lang="fr-FR" smtClean="0"/>
              <a:t>04/09/2025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2CCC6-9FA5-8A49-86F6-FA0B5439F23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7384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7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D285A3A-9E66-B744-B54C-FBE6E69EF7B8}" type="datetimeFigureOut">
              <a:rPr lang="fr-FR" smtClean="0"/>
              <a:t>04/09/2025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852CCC6-9FA5-8A49-86F6-FA0B5439F23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4331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398FB8-78A5-5193-D3E6-535932E65B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137BB392-FC58-CF0A-4213-4B2EF108324F}"/>
              </a:ext>
            </a:extLst>
          </p:cNvPr>
          <p:cNvGraphicFramePr>
            <a:graphicFrameLocks noGrp="1"/>
          </p:cNvGraphicFramePr>
          <p:nvPr/>
        </p:nvGraphicFramePr>
        <p:xfrm>
          <a:off x="0" y="0"/>
          <a:ext cx="6858000" cy="9906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29000">
                  <a:extLst>
                    <a:ext uri="{9D8B030D-6E8A-4147-A177-3AD203B41FA5}">
                      <a16:colId xmlns:a16="http://schemas.microsoft.com/office/drawing/2014/main" val="1301094847"/>
                    </a:ext>
                  </a:extLst>
                </a:gridCol>
                <a:gridCol w="3429000">
                  <a:extLst>
                    <a:ext uri="{9D8B030D-6E8A-4147-A177-3AD203B41FA5}">
                      <a16:colId xmlns:a16="http://schemas.microsoft.com/office/drawing/2014/main" val="3406446209"/>
                    </a:ext>
                  </a:extLst>
                </a:gridCol>
              </a:tblGrid>
              <a:tr h="495300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7988254"/>
                  </a:ext>
                </a:extLst>
              </a:tr>
              <a:tr h="4953000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4317107"/>
                  </a:ext>
                </a:extLst>
              </a:tr>
            </a:tbl>
          </a:graphicData>
        </a:graphic>
      </p:graphicFrame>
      <p:pic>
        <p:nvPicPr>
          <p:cNvPr id="22" name="Image 21" descr="Une image contenant poudre, Farine de blé, Farine de riz, Farine atta&#10;&#10;Description générée automatiquement">
            <a:extLst>
              <a:ext uri="{FF2B5EF4-FFF2-40B4-BE49-F238E27FC236}">
                <a16:creationId xmlns:a16="http://schemas.microsoft.com/office/drawing/2014/main" id="{58CFCCB0-AC37-A8EB-AE03-B9AADD9D6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0" y="499389"/>
            <a:ext cx="2882900" cy="2882900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D7674307-F487-889F-7698-5CBA355462F0}"/>
              </a:ext>
            </a:extLst>
          </p:cNvPr>
          <p:cNvSpPr txBox="1"/>
          <p:nvPr/>
        </p:nvSpPr>
        <p:spPr>
          <a:xfrm>
            <a:off x="279400" y="3671331"/>
            <a:ext cx="28829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latin typeface="Century Gothic" panose="020B0502020202020204" pitchFamily="34" charset="0"/>
              </a:rPr>
              <a:t>La famille des féculents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FF1B08D3-8FCD-5898-36CF-A954A0B8923E}"/>
              </a:ext>
            </a:extLst>
          </p:cNvPr>
          <p:cNvSpPr txBox="1"/>
          <p:nvPr/>
        </p:nvSpPr>
        <p:spPr>
          <a:xfrm>
            <a:off x="266700" y="8561150"/>
            <a:ext cx="28829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latin typeface="Century Gothic" panose="020B0502020202020204" pitchFamily="34" charset="0"/>
              </a:rPr>
              <a:t>La famille des féculents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A5245FF-E93D-F562-7D35-A1C1A0560CEC}"/>
              </a:ext>
            </a:extLst>
          </p:cNvPr>
          <p:cNvSpPr txBox="1"/>
          <p:nvPr/>
        </p:nvSpPr>
        <p:spPr>
          <a:xfrm>
            <a:off x="3482766" y="8561150"/>
            <a:ext cx="33087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latin typeface="Century Gothic" panose="020B0502020202020204" pitchFamily="34" charset="0"/>
              </a:rPr>
              <a:t>La famille des féculents</a:t>
            </a:r>
          </a:p>
        </p:txBody>
      </p:sp>
      <p:pic>
        <p:nvPicPr>
          <p:cNvPr id="5" name="Image 4" descr="Une image contenant poudre, Farine de blé, Farine de riz, Farine atta&#10;&#10;Description générée automatiquement">
            <a:extLst>
              <a:ext uri="{FF2B5EF4-FFF2-40B4-BE49-F238E27FC236}">
                <a16:creationId xmlns:a16="http://schemas.microsoft.com/office/drawing/2014/main" id="{67B3A659-BE99-7773-5000-A85EE6BE25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5700" y="5446237"/>
            <a:ext cx="2882900" cy="2882900"/>
          </a:xfrm>
          <a:prstGeom prst="rect">
            <a:avLst/>
          </a:prstGeom>
        </p:spPr>
      </p:pic>
      <p:pic>
        <p:nvPicPr>
          <p:cNvPr id="7" name="Image 6" descr="Une image contenant poudre, Farine de blé, Farine de riz, Farine atta&#10;&#10;Description générée automatiquement">
            <a:extLst>
              <a:ext uri="{FF2B5EF4-FFF2-40B4-BE49-F238E27FC236}">
                <a16:creationId xmlns:a16="http://schemas.microsoft.com/office/drawing/2014/main" id="{5C7F3888-36F7-DA37-25F2-3B8C85058B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1933" y="499389"/>
            <a:ext cx="2882900" cy="28829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251334B-E16F-658E-A93B-93DB2B8CC5FA}"/>
              </a:ext>
            </a:extLst>
          </p:cNvPr>
          <p:cNvSpPr txBox="1"/>
          <p:nvPr/>
        </p:nvSpPr>
        <p:spPr>
          <a:xfrm>
            <a:off x="3695700" y="3671331"/>
            <a:ext cx="28829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latin typeface="Century Gothic" panose="020B0502020202020204" pitchFamily="34" charset="0"/>
              </a:rPr>
              <a:t>La famille des féculents</a:t>
            </a:r>
          </a:p>
        </p:txBody>
      </p:sp>
      <p:pic>
        <p:nvPicPr>
          <p:cNvPr id="10" name="Image 9" descr="Une image contenant poudre, Farine de blé, Farine de riz, Farine atta&#10;&#10;Description générée automatiquement">
            <a:extLst>
              <a:ext uri="{FF2B5EF4-FFF2-40B4-BE49-F238E27FC236}">
                <a16:creationId xmlns:a16="http://schemas.microsoft.com/office/drawing/2014/main" id="{C4A2505B-57E3-142E-0519-750D673BC7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0" y="5410619"/>
            <a:ext cx="2882900" cy="288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4700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1D3E31-CE5F-651A-2E54-D9CD405278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3F4696AA-FE09-F874-0BC0-81798DD5A5C2}"/>
              </a:ext>
            </a:extLst>
          </p:cNvPr>
          <p:cNvGraphicFramePr>
            <a:graphicFrameLocks noGrp="1"/>
          </p:cNvGraphicFramePr>
          <p:nvPr/>
        </p:nvGraphicFramePr>
        <p:xfrm>
          <a:off x="0" y="0"/>
          <a:ext cx="6858000" cy="9906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29000">
                  <a:extLst>
                    <a:ext uri="{9D8B030D-6E8A-4147-A177-3AD203B41FA5}">
                      <a16:colId xmlns:a16="http://schemas.microsoft.com/office/drawing/2014/main" val="3222973233"/>
                    </a:ext>
                  </a:extLst>
                </a:gridCol>
                <a:gridCol w="3429000">
                  <a:extLst>
                    <a:ext uri="{9D8B030D-6E8A-4147-A177-3AD203B41FA5}">
                      <a16:colId xmlns:a16="http://schemas.microsoft.com/office/drawing/2014/main" val="3147216861"/>
                    </a:ext>
                  </a:extLst>
                </a:gridCol>
              </a:tblGrid>
              <a:tr h="4953000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322421"/>
                  </a:ext>
                </a:extLst>
              </a:tr>
              <a:tr h="4953000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8828560"/>
                  </a:ext>
                </a:extLst>
              </a:tr>
            </a:tbl>
          </a:graphicData>
        </a:graphic>
      </p:graphicFrame>
      <p:sp>
        <p:nvSpPr>
          <p:cNvPr id="16" name="ZoneTexte 15">
            <a:extLst>
              <a:ext uri="{FF2B5EF4-FFF2-40B4-BE49-F238E27FC236}">
                <a16:creationId xmlns:a16="http://schemas.microsoft.com/office/drawing/2014/main" id="{05454212-7D45-B2A4-8AEF-01003993FA6E}"/>
              </a:ext>
            </a:extLst>
          </p:cNvPr>
          <p:cNvSpPr txBox="1"/>
          <p:nvPr/>
        </p:nvSpPr>
        <p:spPr>
          <a:xfrm>
            <a:off x="113415" y="3260074"/>
            <a:ext cx="32019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latin typeface="Century Gothic" panose="020B0502020202020204" pitchFamily="34" charset="0"/>
              </a:rPr>
              <a:t>La famille des fruits et légumes</a:t>
            </a:r>
          </a:p>
        </p:txBody>
      </p:sp>
      <p:pic>
        <p:nvPicPr>
          <p:cNvPr id="19" name="Image 18" descr="Une image contenant Aliments naturels, fruit, produits, Super-aliments&#10;&#10;Description générée automatiquement">
            <a:extLst>
              <a:ext uri="{FF2B5EF4-FFF2-40B4-BE49-F238E27FC236}">
                <a16:creationId xmlns:a16="http://schemas.microsoft.com/office/drawing/2014/main" id="{A3E9CA7D-122F-259E-DAD6-AAC59D1274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064" r="10003"/>
          <a:stretch/>
        </p:blipFill>
        <p:spPr>
          <a:xfrm>
            <a:off x="189629" y="392964"/>
            <a:ext cx="3055768" cy="2501104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374CD9C-5F69-6A4C-64D0-7D0BE51291BC}"/>
              </a:ext>
            </a:extLst>
          </p:cNvPr>
          <p:cNvSpPr txBox="1"/>
          <p:nvPr/>
        </p:nvSpPr>
        <p:spPr>
          <a:xfrm>
            <a:off x="3485707" y="3260074"/>
            <a:ext cx="32019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latin typeface="Century Gothic" panose="020B0502020202020204" pitchFamily="34" charset="0"/>
              </a:rPr>
              <a:t>La famille des fruits et légumes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7243B5D-B8C3-9F10-039B-7FDAACD09109}"/>
              </a:ext>
            </a:extLst>
          </p:cNvPr>
          <p:cNvSpPr txBox="1"/>
          <p:nvPr/>
        </p:nvSpPr>
        <p:spPr>
          <a:xfrm>
            <a:off x="227068" y="8089808"/>
            <a:ext cx="32019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latin typeface="Century Gothic" panose="020B0502020202020204" pitchFamily="34" charset="0"/>
              </a:rPr>
              <a:t>La famille des fruits et légumes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1734459-48FC-0D26-B210-A4EBF0F1B93D}"/>
              </a:ext>
            </a:extLst>
          </p:cNvPr>
          <p:cNvSpPr txBox="1"/>
          <p:nvPr/>
        </p:nvSpPr>
        <p:spPr>
          <a:xfrm>
            <a:off x="3492131" y="8089808"/>
            <a:ext cx="32019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latin typeface="Century Gothic" panose="020B0502020202020204" pitchFamily="34" charset="0"/>
              </a:rPr>
              <a:t>La famille des fruits et légumes</a:t>
            </a:r>
          </a:p>
        </p:txBody>
      </p:sp>
      <p:pic>
        <p:nvPicPr>
          <p:cNvPr id="6" name="Image 5" descr="Une image contenant Aliments naturels, fruit, produits, Super-aliments&#10;&#10;Description générée automatiquement">
            <a:extLst>
              <a:ext uri="{FF2B5EF4-FFF2-40B4-BE49-F238E27FC236}">
                <a16:creationId xmlns:a16="http://schemas.microsoft.com/office/drawing/2014/main" id="{DCDBD5ED-9DDA-0BB0-3903-2B70640916C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064" r="10003"/>
          <a:stretch/>
        </p:blipFill>
        <p:spPr>
          <a:xfrm>
            <a:off x="3631871" y="512438"/>
            <a:ext cx="3055768" cy="2501104"/>
          </a:xfrm>
          <a:prstGeom prst="rect">
            <a:avLst/>
          </a:prstGeom>
        </p:spPr>
      </p:pic>
      <p:pic>
        <p:nvPicPr>
          <p:cNvPr id="7" name="Image 6" descr="Une image contenant Aliments naturels, fruit, produits, Super-aliments&#10;&#10;Description générée automatiquement">
            <a:extLst>
              <a:ext uri="{FF2B5EF4-FFF2-40B4-BE49-F238E27FC236}">
                <a16:creationId xmlns:a16="http://schemas.microsoft.com/office/drawing/2014/main" id="{8FFFE8D4-3D5B-C94A-9109-A4FA8B788E2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064" r="10003"/>
          <a:stretch/>
        </p:blipFill>
        <p:spPr>
          <a:xfrm>
            <a:off x="3558789" y="5342172"/>
            <a:ext cx="3055768" cy="2501104"/>
          </a:xfrm>
          <a:prstGeom prst="rect">
            <a:avLst/>
          </a:prstGeom>
        </p:spPr>
      </p:pic>
      <p:pic>
        <p:nvPicPr>
          <p:cNvPr id="10" name="Image 9" descr="Une image contenant Aliments naturels, fruit, produits, Super-aliments&#10;&#10;Description générée automatiquement">
            <a:extLst>
              <a:ext uri="{FF2B5EF4-FFF2-40B4-BE49-F238E27FC236}">
                <a16:creationId xmlns:a16="http://schemas.microsoft.com/office/drawing/2014/main" id="{8C34CCFA-F94E-55ED-A0A1-F19E209FD67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064" r="10003"/>
          <a:stretch/>
        </p:blipFill>
        <p:spPr>
          <a:xfrm>
            <a:off x="186497" y="5342172"/>
            <a:ext cx="3055768" cy="2501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9740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2CD1CB-D150-0F56-95A3-B3054AE25E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71090593-DE7A-6C1F-6167-AD2E493EA79D}"/>
              </a:ext>
            </a:extLst>
          </p:cNvPr>
          <p:cNvGraphicFramePr>
            <a:graphicFrameLocks noGrp="1"/>
          </p:cNvGraphicFramePr>
          <p:nvPr/>
        </p:nvGraphicFramePr>
        <p:xfrm>
          <a:off x="0" y="-5023"/>
          <a:ext cx="6858000" cy="9906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29000">
                  <a:extLst>
                    <a:ext uri="{9D8B030D-6E8A-4147-A177-3AD203B41FA5}">
                      <a16:colId xmlns:a16="http://schemas.microsoft.com/office/drawing/2014/main" val="3343235707"/>
                    </a:ext>
                  </a:extLst>
                </a:gridCol>
                <a:gridCol w="3429000">
                  <a:extLst>
                    <a:ext uri="{9D8B030D-6E8A-4147-A177-3AD203B41FA5}">
                      <a16:colId xmlns:a16="http://schemas.microsoft.com/office/drawing/2014/main" val="124565950"/>
                    </a:ext>
                  </a:extLst>
                </a:gridCol>
              </a:tblGrid>
              <a:tr h="495300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934930"/>
                  </a:ext>
                </a:extLst>
              </a:tr>
              <a:tr h="495300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5090968"/>
                  </a:ext>
                </a:extLst>
              </a:tr>
            </a:tbl>
          </a:graphicData>
        </a:graphic>
      </p:graphicFrame>
      <p:sp>
        <p:nvSpPr>
          <p:cNvPr id="10" name="ZoneTexte 9">
            <a:extLst>
              <a:ext uri="{FF2B5EF4-FFF2-40B4-BE49-F238E27FC236}">
                <a16:creationId xmlns:a16="http://schemas.microsoft.com/office/drawing/2014/main" id="{E8F08902-1930-6FF9-7438-D371EE14E83A}"/>
              </a:ext>
            </a:extLst>
          </p:cNvPr>
          <p:cNvSpPr txBox="1"/>
          <p:nvPr/>
        </p:nvSpPr>
        <p:spPr>
          <a:xfrm>
            <a:off x="285358" y="3181732"/>
            <a:ext cx="290806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000" dirty="0">
                <a:latin typeface="Century Gothic" panose="020B0502020202020204" pitchFamily="34" charset="0"/>
              </a:rPr>
              <a:t>La famille des non-indispensables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67E01A4B-B9CF-D96F-1924-12ABFE42B2C8}"/>
              </a:ext>
            </a:extLst>
          </p:cNvPr>
          <p:cNvGrpSpPr/>
          <p:nvPr/>
        </p:nvGrpSpPr>
        <p:grpSpPr>
          <a:xfrm rot="19440180">
            <a:off x="-1664" y="1221495"/>
            <a:ext cx="3537274" cy="1130144"/>
            <a:chOff x="87026" y="116683"/>
            <a:chExt cx="3819664" cy="975517"/>
          </a:xfrm>
        </p:grpSpPr>
        <p:pic>
          <p:nvPicPr>
            <p:cNvPr id="5" name="Image 4" descr="Une image contenant accessoire, orange&#10;&#10;Description générée automatiquement">
              <a:extLst>
                <a:ext uri="{FF2B5EF4-FFF2-40B4-BE49-F238E27FC236}">
                  <a16:creationId xmlns:a16="http://schemas.microsoft.com/office/drawing/2014/main" id="{36751DE7-999C-94B1-8249-F6592299D2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228" r="8490"/>
            <a:stretch/>
          </p:blipFill>
          <p:spPr>
            <a:xfrm>
              <a:off x="87026" y="116683"/>
              <a:ext cx="1496894" cy="975517"/>
            </a:xfrm>
            <a:prstGeom prst="rect">
              <a:avLst/>
            </a:prstGeom>
          </p:spPr>
        </p:pic>
        <p:pic>
          <p:nvPicPr>
            <p:cNvPr id="7" name="Image 6" descr="Une image contenant nourriture, Snack, copeau, Malbouffe&#10;&#10;Le contenu généré par l’IA peut être incorrect.">
              <a:extLst>
                <a:ext uri="{FF2B5EF4-FFF2-40B4-BE49-F238E27FC236}">
                  <a16:creationId xmlns:a16="http://schemas.microsoft.com/office/drawing/2014/main" id="{CC9A856A-8B99-F3CE-24BD-F9D7A6EACD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79820" y="396723"/>
              <a:ext cx="1132485" cy="441477"/>
            </a:xfrm>
            <a:prstGeom prst="rect">
              <a:avLst/>
            </a:prstGeom>
          </p:spPr>
        </p:pic>
        <p:pic>
          <p:nvPicPr>
            <p:cNvPr id="12" name="Image 11" descr="Une image contenant nourriture&#10;&#10;Le contenu généré par l’IA peut être incorrect.">
              <a:extLst>
                <a:ext uri="{FF2B5EF4-FFF2-40B4-BE49-F238E27FC236}">
                  <a16:creationId xmlns:a16="http://schemas.microsoft.com/office/drawing/2014/main" id="{A4C86B90-778A-2543-BBDF-4B12EDB4BF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74205" y="217504"/>
              <a:ext cx="1132485" cy="754990"/>
            </a:xfrm>
            <a:prstGeom prst="rect">
              <a:avLst/>
            </a:prstGeom>
          </p:spPr>
        </p:pic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1FDBB978-FAFF-625C-2B1E-6E66878BD1B6}"/>
              </a:ext>
            </a:extLst>
          </p:cNvPr>
          <p:cNvSpPr txBox="1"/>
          <p:nvPr/>
        </p:nvSpPr>
        <p:spPr>
          <a:xfrm>
            <a:off x="3664579" y="3183070"/>
            <a:ext cx="290806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000" dirty="0">
                <a:latin typeface="Century Gothic" panose="020B0502020202020204" pitchFamily="34" charset="0"/>
              </a:rPr>
              <a:t>La famille des non-indispensables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1626DEE7-73F0-9210-C8E0-6BD2053C1764}"/>
              </a:ext>
            </a:extLst>
          </p:cNvPr>
          <p:cNvGrpSpPr/>
          <p:nvPr/>
        </p:nvGrpSpPr>
        <p:grpSpPr>
          <a:xfrm rot="19440180">
            <a:off x="3430293" y="1384123"/>
            <a:ext cx="3537274" cy="1130144"/>
            <a:chOff x="87026" y="116683"/>
            <a:chExt cx="3819664" cy="975517"/>
          </a:xfrm>
        </p:grpSpPr>
        <p:pic>
          <p:nvPicPr>
            <p:cNvPr id="15" name="Image 14" descr="Une image contenant accessoire, orange&#10;&#10;Description générée automatiquement">
              <a:extLst>
                <a:ext uri="{FF2B5EF4-FFF2-40B4-BE49-F238E27FC236}">
                  <a16:creationId xmlns:a16="http://schemas.microsoft.com/office/drawing/2014/main" id="{0FB943B6-1FB9-4172-F2C4-AD844BB23B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228" r="8490"/>
            <a:stretch/>
          </p:blipFill>
          <p:spPr>
            <a:xfrm>
              <a:off x="87026" y="116683"/>
              <a:ext cx="1496894" cy="975517"/>
            </a:xfrm>
            <a:prstGeom prst="rect">
              <a:avLst/>
            </a:prstGeom>
          </p:spPr>
        </p:pic>
        <p:pic>
          <p:nvPicPr>
            <p:cNvPr id="19" name="Image 18" descr="Une image contenant nourriture, Snack, copeau, Malbouffe&#10;&#10;Le contenu généré par l’IA peut être incorrect.">
              <a:extLst>
                <a:ext uri="{FF2B5EF4-FFF2-40B4-BE49-F238E27FC236}">
                  <a16:creationId xmlns:a16="http://schemas.microsoft.com/office/drawing/2014/main" id="{A99B8530-3882-3DBE-4770-B4FC031BA1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79820" y="396723"/>
              <a:ext cx="1132485" cy="441477"/>
            </a:xfrm>
            <a:prstGeom prst="rect">
              <a:avLst/>
            </a:prstGeom>
          </p:spPr>
        </p:pic>
        <p:pic>
          <p:nvPicPr>
            <p:cNvPr id="31" name="Image 30" descr="Une image contenant nourriture&#10;&#10;Le contenu généré par l’IA peut être incorrect.">
              <a:extLst>
                <a:ext uri="{FF2B5EF4-FFF2-40B4-BE49-F238E27FC236}">
                  <a16:creationId xmlns:a16="http://schemas.microsoft.com/office/drawing/2014/main" id="{9269DB31-E6AA-6F70-F55E-279D1D2422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74205" y="217504"/>
              <a:ext cx="1132485" cy="754990"/>
            </a:xfrm>
            <a:prstGeom prst="rect">
              <a:avLst/>
            </a:prstGeom>
          </p:spPr>
        </p:pic>
      </p:grp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58711F1B-D0CB-FAAD-4CB9-63C1A7267A5C}"/>
              </a:ext>
            </a:extLst>
          </p:cNvPr>
          <p:cNvGrpSpPr/>
          <p:nvPr/>
        </p:nvGrpSpPr>
        <p:grpSpPr>
          <a:xfrm rot="19440180">
            <a:off x="-12484" y="5996781"/>
            <a:ext cx="3537274" cy="1130144"/>
            <a:chOff x="87026" y="116683"/>
            <a:chExt cx="3819664" cy="975517"/>
          </a:xfrm>
        </p:grpSpPr>
        <p:pic>
          <p:nvPicPr>
            <p:cNvPr id="33" name="Image 32" descr="Une image contenant accessoire, orange&#10;&#10;Description générée automatiquement">
              <a:extLst>
                <a:ext uri="{FF2B5EF4-FFF2-40B4-BE49-F238E27FC236}">
                  <a16:creationId xmlns:a16="http://schemas.microsoft.com/office/drawing/2014/main" id="{34319C51-0F05-C679-B517-7831A818CB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228" r="8490"/>
            <a:stretch/>
          </p:blipFill>
          <p:spPr>
            <a:xfrm>
              <a:off x="87026" y="116683"/>
              <a:ext cx="1496894" cy="975517"/>
            </a:xfrm>
            <a:prstGeom prst="rect">
              <a:avLst/>
            </a:prstGeom>
          </p:spPr>
        </p:pic>
        <p:pic>
          <p:nvPicPr>
            <p:cNvPr id="34" name="Image 33" descr="Une image contenant nourriture, Snack, copeau, Malbouffe&#10;&#10;Le contenu généré par l’IA peut être incorrect.">
              <a:extLst>
                <a:ext uri="{FF2B5EF4-FFF2-40B4-BE49-F238E27FC236}">
                  <a16:creationId xmlns:a16="http://schemas.microsoft.com/office/drawing/2014/main" id="{44395659-C0F2-F834-6C91-C32CF5B7C8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79820" y="396723"/>
              <a:ext cx="1132485" cy="441477"/>
            </a:xfrm>
            <a:prstGeom prst="rect">
              <a:avLst/>
            </a:prstGeom>
          </p:spPr>
        </p:pic>
        <p:pic>
          <p:nvPicPr>
            <p:cNvPr id="35" name="Image 34" descr="Une image contenant nourriture&#10;&#10;Le contenu généré par l’IA peut être incorrect.">
              <a:extLst>
                <a:ext uri="{FF2B5EF4-FFF2-40B4-BE49-F238E27FC236}">
                  <a16:creationId xmlns:a16="http://schemas.microsoft.com/office/drawing/2014/main" id="{7800ADE5-3DE0-DCA0-67BA-027ECCBBBB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74205" y="217504"/>
              <a:ext cx="1132485" cy="754990"/>
            </a:xfrm>
            <a:prstGeom prst="rect">
              <a:avLst/>
            </a:prstGeom>
          </p:spPr>
        </p:pic>
      </p:grp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67B5138D-8F95-D13B-18D6-E2A79333E8FC}"/>
              </a:ext>
            </a:extLst>
          </p:cNvPr>
          <p:cNvGrpSpPr/>
          <p:nvPr/>
        </p:nvGrpSpPr>
        <p:grpSpPr>
          <a:xfrm rot="19440180">
            <a:off x="3440637" y="6057223"/>
            <a:ext cx="3537274" cy="1130144"/>
            <a:chOff x="87026" y="116683"/>
            <a:chExt cx="3819664" cy="975517"/>
          </a:xfrm>
        </p:grpSpPr>
        <p:pic>
          <p:nvPicPr>
            <p:cNvPr id="37" name="Image 36" descr="Une image contenant accessoire, orange&#10;&#10;Description générée automatiquement">
              <a:extLst>
                <a:ext uri="{FF2B5EF4-FFF2-40B4-BE49-F238E27FC236}">
                  <a16:creationId xmlns:a16="http://schemas.microsoft.com/office/drawing/2014/main" id="{2D855210-2B0F-CC3A-3BDE-F97930A83D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228" r="8490"/>
            <a:stretch/>
          </p:blipFill>
          <p:spPr>
            <a:xfrm>
              <a:off x="87026" y="116683"/>
              <a:ext cx="1496894" cy="975517"/>
            </a:xfrm>
            <a:prstGeom prst="rect">
              <a:avLst/>
            </a:prstGeom>
          </p:spPr>
        </p:pic>
        <p:pic>
          <p:nvPicPr>
            <p:cNvPr id="38" name="Image 37" descr="Une image contenant nourriture, Snack, copeau, Malbouffe&#10;&#10;Le contenu généré par l’IA peut être incorrect.">
              <a:extLst>
                <a:ext uri="{FF2B5EF4-FFF2-40B4-BE49-F238E27FC236}">
                  <a16:creationId xmlns:a16="http://schemas.microsoft.com/office/drawing/2014/main" id="{A46E0745-BD14-FB6F-69C4-9D06C7FD53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79820" y="396723"/>
              <a:ext cx="1132485" cy="441477"/>
            </a:xfrm>
            <a:prstGeom prst="rect">
              <a:avLst/>
            </a:prstGeom>
          </p:spPr>
        </p:pic>
        <p:pic>
          <p:nvPicPr>
            <p:cNvPr id="39" name="Image 38" descr="Une image contenant nourriture&#10;&#10;Le contenu généré par l’IA peut être incorrect.">
              <a:extLst>
                <a:ext uri="{FF2B5EF4-FFF2-40B4-BE49-F238E27FC236}">
                  <a16:creationId xmlns:a16="http://schemas.microsoft.com/office/drawing/2014/main" id="{E81EFE6B-302F-CB87-E7D0-A719DFD4F1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74205" y="217504"/>
              <a:ext cx="1132485" cy="754990"/>
            </a:xfrm>
            <a:prstGeom prst="rect">
              <a:avLst/>
            </a:prstGeom>
          </p:spPr>
        </p:pic>
      </p:grpSp>
      <p:sp>
        <p:nvSpPr>
          <p:cNvPr id="40" name="ZoneTexte 39">
            <a:extLst>
              <a:ext uri="{FF2B5EF4-FFF2-40B4-BE49-F238E27FC236}">
                <a16:creationId xmlns:a16="http://schemas.microsoft.com/office/drawing/2014/main" id="{E65B17D6-BF6A-3458-9D2B-AFFBF5AFDF0B}"/>
              </a:ext>
            </a:extLst>
          </p:cNvPr>
          <p:cNvSpPr txBox="1"/>
          <p:nvPr/>
        </p:nvSpPr>
        <p:spPr>
          <a:xfrm>
            <a:off x="226279" y="8019301"/>
            <a:ext cx="290806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000" dirty="0">
                <a:latin typeface="Century Gothic" panose="020B0502020202020204" pitchFamily="34" charset="0"/>
              </a:rPr>
              <a:t>La famille des non-indispensables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A954907E-7DC0-A92A-1C5C-3AF9610AFB67}"/>
              </a:ext>
            </a:extLst>
          </p:cNvPr>
          <p:cNvSpPr txBox="1"/>
          <p:nvPr/>
        </p:nvSpPr>
        <p:spPr>
          <a:xfrm>
            <a:off x="3636997" y="8019301"/>
            <a:ext cx="290806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000" dirty="0">
                <a:latin typeface="Century Gothic" panose="020B0502020202020204" pitchFamily="34" charset="0"/>
              </a:rPr>
              <a:t>La famille des non-indispensables</a:t>
            </a:r>
          </a:p>
        </p:txBody>
      </p:sp>
    </p:spTree>
    <p:extLst>
      <p:ext uri="{BB962C8B-B14F-4D97-AF65-F5344CB8AC3E}">
        <p14:creationId xmlns:p14="http://schemas.microsoft.com/office/powerpoint/2010/main" val="13826716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169B58-FD83-7456-390C-4AF0427E87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7B2261CC-718E-8B01-BEDB-7BEF117A126A}"/>
              </a:ext>
            </a:extLst>
          </p:cNvPr>
          <p:cNvGraphicFramePr>
            <a:graphicFrameLocks noGrp="1"/>
          </p:cNvGraphicFramePr>
          <p:nvPr/>
        </p:nvGraphicFramePr>
        <p:xfrm>
          <a:off x="0" y="0"/>
          <a:ext cx="6858000" cy="9906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29000">
                  <a:extLst>
                    <a:ext uri="{9D8B030D-6E8A-4147-A177-3AD203B41FA5}">
                      <a16:colId xmlns:a16="http://schemas.microsoft.com/office/drawing/2014/main" val="913645866"/>
                    </a:ext>
                  </a:extLst>
                </a:gridCol>
                <a:gridCol w="3429000">
                  <a:extLst>
                    <a:ext uri="{9D8B030D-6E8A-4147-A177-3AD203B41FA5}">
                      <a16:colId xmlns:a16="http://schemas.microsoft.com/office/drawing/2014/main" val="959655795"/>
                    </a:ext>
                  </a:extLst>
                </a:gridCol>
              </a:tblGrid>
              <a:tr h="495300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0400325"/>
                  </a:ext>
                </a:extLst>
              </a:tr>
              <a:tr h="495300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1667580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48E61DBB-32C4-BA89-3F70-B89F87B1EF0C}"/>
              </a:ext>
            </a:extLst>
          </p:cNvPr>
          <p:cNvSpPr txBox="1"/>
          <p:nvPr/>
        </p:nvSpPr>
        <p:spPr>
          <a:xfrm>
            <a:off x="108972" y="3909357"/>
            <a:ext cx="32093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latin typeface="Century Gothic" panose="020B0502020202020204" pitchFamily="34" charset="0"/>
              </a:rPr>
              <a:t>La famille des produits laitiers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51786FA-2965-DE61-A059-0963CAC66F23}"/>
              </a:ext>
            </a:extLst>
          </p:cNvPr>
          <p:cNvSpPr txBox="1"/>
          <p:nvPr/>
        </p:nvSpPr>
        <p:spPr>
          <a:xfrm>
            <a:off x="3539673" y="3892173"/>
            <a:ext cx="32093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latin typeface="Century Gothic" panose="020B0502020202020204" pitchFamily="34" charset="0"/>
              </a:rPr>
              <a:t>La famille des produits laitiers</a:t>
            </a:r>
          </a:p>
        </p:txBody>
      </p:sp>
      <p:pic>
        <p:nvPicPr>
          <p:cNvPr id="3" name="Image 2" descr="Une image contenant Bouteille en plastique, bouteille d’eau, Solution, liquide&#10;&#10;Description générée automatiquement">
            <a:extLst>
              <a:ext uri="{FF2B5EF4-FFF2-40B4-BE49-F238E27FC236}">
                <a16:creationId xmlns:a16="http://schemas.microsoft.com/office/drawing/2014/main" id="{E4280525-338C-3334-68EA-1B47A879CDD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0533" r="40267"/>
          <a:stretch/>
        </p:blipFill>
        <p:spPr>
          <a:xfrm>
            <a:off x="1077687" y="22426"/>
            <a:ext cx="1273913" cy="3886931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5AF8A80D-0DB6-E519-8F02-8EA3F701E069}"/>
              </a:ext>
            </a:extLst>
          </p:cNvPr>
          <p:cNvSpPr txBox="1"/>
          <p:nvPr/>
        </p:nvSpPr>
        <p:spPr>
          <a:xfrm>
            <a:off x="108971" y="8772821"/>
            <a:ext cx="32093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latin typeface="Century Gothic" panose="020B0502020202020204" pitchFamily="34" charset="0"/>
              </a:rPr>
              <a:t>La famille des produits laitiers</a:t>
            </a:r>
          </a:p>
        </p:txBody>
      </p:sp>
      <p:pic>
        <p:nvPicPr>
          <p:cNvPr id="5" name="Image 4" descr="Une image contenant Bouteille en plastique, bouteille d’eau, Solution, liquide&#10;&#10;Description générée automatiquement">
            <a:extLst>
              <a:ext uri="{FF2B5EF4-FFF2-40B4-BE49-F238E27FC236}">
                <a16:creationId xmlns:a16="http://schemas.microsoft.com/office/drawing/2014/main" id="{B4521FE9-A057-D74A-B7CD-0B694F3C956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0533" r="40267"/>
          <a:stretch/>
        </p:blipFill>
        <p:spPr>
          <a:xfrm>
            <a:off x="4451208" y="22426"/>
            <a:ext cx="1273913" cy="3886931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1BF18DDB-72B2-744E-D039-946920FA300A}"/>
              </a:ext>
            </a:extLst>
          </p:cNvPr>
          <p:cNvSpPr txBox="1"/>
          <p:nvPr/>
        </p:nvSpPr>
        <p:spPr>
          <a:xfrm>
            <a:off x="3427299" y="8803769"/>
            <a:ext cx="32093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latin typeface="Century Gothic" panose="020B0502020202020204" pitchFamily="34" charset="0"/>
              </a:rPr>
              <a:t>La famille des produits laitiers</a:t>
            </a:r>
          </a:p>
        </p:txBody>
      </p:sp>
      <p:pic>
        <p:nvPicPr>
          <p:cNvPr id="14" name="Image 13" descr="Une image contenant Bouteille en plastique, bouteille d’eau, Solution, liquide&#10;&#10;Description générée automatiquement">
            <a:extLst>
              <a:ext uri="{FF2B5EF4-FFF2-40B4-BE49-F238E27FC236}">
                <a16:creationId xmlns:a16="http://schemas.microsoft.com/office/drawing/2014/main" id="{37D78F09-17EA-30EC-DA99-675A7AF08EA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0533" r="40267"/>
          <a:stretch/>
        </p:blipFill>
        <p:spPr>
          <a:xfrm>
            <a:off x="1077687" y="4960892"/>
            <a:ext cx="1273913" cy="3886931"/>
          </a:xfrm>
          <a:prstGeom prst="rect">
            <a:avLst/>
          </a:prstGeom>
        </p:spPr>
      </p:pic>
      <p:pic>
        <p:nvPicPr>
          <p:cNvPr id="15" name="Image 14" descr="Une image contenant Bouteille en plastique, bouteille d’eau, Solution, liquide&#10;&#10;Description générée automatiquement">
            <a:extLst>
              <a:ext uri="{FF2B5EF4-FFF2-40B4-BE49-F238E27FC236}">
                <a16:creationId xmlns:a16="http://schemas.microsoft.com/office/drawing/2014/main" id="{BEDD2A17-FADC-364A-8E54-EA30E39962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0533" r="40267"/>
          <a:stretch/>
        </p:blipFill>
        <p:spPr>
          <a:xfrm>
            <a:off x="4337193" y="4994405"/>
            <a:ext cx="1273913" cy="388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5502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6F5F7D-234A-0245-4DF0-33B6624C3B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74F7A7C0-3362-8B3F-AF21-7869699DAD0B}"/>
              </a:ext>
            </a:extLst>
          </p:cNvPr>
          <p:cNvGraphicFramePr>
            <a:graphicFrameLocks noGrp="1"/>
          </p:cNvGraphicFramePr>
          <p:nvPr/>
        </p:nvGraphicFramePr>
        <p:xfrm>
          <a:off x="0" y="0"/>
          <a:ext cx="6858000" cy="9906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29000">
                  <a:extLst>
                    <a:ext uri="{9D8B030D-6E8A-4147-A177-3AD203B41FA5}">
                      <a16:colId xmlns:a16="http://schemas.microsoft.com/office/drawing/2014/main" val="2357014465"/>
                    </a:ext>
                  </a:extLst>
                </a:gridCol>
                <a:gridCol w="3429000">
                  <a:extLst>
                    <a:ext uri="{9D8B030D-6E8A-4147-A177-3AD203B41FA5}">
                      <a16:colId xmlns:a16="http://schemas.microsoft.com/office/drawing/2014/main" val="959779134"/>
                    </a:ext>
                  </a:extLst>
                </a:gridCol>
              </a:tblGrid>
              <a:tr h="495300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0476180"/>
                  </a:ext>
                </a:extLst>
              </a:tr>
              <a:tr h="495300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60589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040C8296-2317-2A71-01E1-D420DC30B0F6}"/>
              </a:ext>
            </a:extLst>
          </p:cNvPr>
          <p:cNvSpPr txBox="1"/>
          <p:nvPr/>
        </p:nvSpPr>
        <p:spPr>
          <a:xfrm>
            <a:off x="281808" y="3337140"/>
            <a:ext cx="29080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latin typeface="Century Gothic" panose="020B0502020202020204" pitchFamily="34" charset="0"/>
              </a:rPr>
              <a:t>La famille des protéines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BD10DDF-A4F8-D987-CFD1-412C5475776C}"/>
              </a:ext>
            </a:extLst>
          </p:cNvPr>
          <p:cNvSpPr txBox="1"/>
          <p:nvPr/>
        </p:nvSpPr>
        <p:spPr>
          <a:xfrm>
            <a:off x="3610659" y="3337140"/>
            <a:ext cx="29080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latin typeface="Century Gothic" panose="020B0502020202020204" pitchFamily="34" charset="0"/>
              </a:rPr>
              <a:t>La famille des protéines</a:t>
            </a:r>
          </a:p>
        </p:txBody>
      </p:sp>
      <p:pic>
        <p:nvPicPr>
          <p:cNvPr id="6" name="Image 5" descr="Une image contenant Restauration rapide, nourriture&#10;&#10;Description générée automatiquement">
            <a:extLst>
              <a:ext uri="{FF2B5EF4-FFF2-40B4-BE49-F238E27FC236}">
                <a16:creationId xmlns:a16="http://schemas.microsoft.com/office/drawing/2014/main" id="{7D36D4E6-5647-A1C4-00B5-FE048CCA90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03" y="578559"/>
            <a:ext cx="3260995" cy="2406262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A90F6AF2-097D-A88B-D188-905794CDB678}"/>
              </a:ext>
            </a:extLst>
          </p:cNvPr>
          <p:cNvSpPr txBox="1"/>
          <p:nvPr/>
        </p:nvSpPr>
        <p:spPr>
          <a:xfrm>
            <a:off x="339278" y="8137626"/>
            <a:ext cx="29080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latin typeface="Century Gothic" panose="020B0502020202020204" pitchFamily="34" charset="0"/>
              </a:rPr>
              <a:t>La famille des protéines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C04BEEBF-75C4-B5B1-1F51-4A54096256C1}"/>
              </a:ext>
            </a:extLst>
          </p:cNvPr>
          <p:cNvSpPr txBox="1"/>
          <p:nvPr/>
        </p:nvSpPr>
        <p:spPr>
          <a:xfrm>
            <a:off x="3598639" y="8137626"/>
            <a:ext cx="29080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latin typeface="Century Gothic" panose="020B0502020202020204" pitchFamily="34" charset="0"/>
              </a:rPr>
              <a:t>La famille des protéines</a:t>
            </a:r>
          </a:p>
        </p:txBody>
      </p:sp>
      <p:pic>
        <p:nvPicPr>
          <p:cNvPr id="16" name="Image 15" descr="Une image contenant Restauration rapide, nourriture&#10;&#10;Description générée automatiquement">
            <a:extLst>
              <a:ext uri="{FF2B5EF4-FFF2-40B4-BE49-F238E27FC236}">
                <a16:creationId xmlns:a16="http://schemas.microsoft.com/office/drawing/2014/main" id="{52B408B1-3656-A455-C887-52422503E6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2702" y="696765"/>
            <a:ext cx="3260995" cy="2406262"/>
          </a:xfrm>
          <a:prstGeom prst="rect">
            <a:avLst/>
          </a:prstGeom>
        </p:spPr>
      </p:pic>
      <p:pic>
        <p:nvPicPr>
          <p:cNvPr id="18" name="Image 17" descr="Une image contenant Restauration rapide, nourriture&#10;&#10;Description générée automatiquement">
            <a:extLst>
              <a:ext uri="{FF2B5EF4-FFF2-40B4-BE49-F238E27FC236}">
                <a16:creationId xmlns:a16="http://schemas.microsoft.com/office/drawing/2014/main" id="{B55E425A-8534-F9CB-0815-D5AA8D5EF7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2702" y="5491643"/>
            <a:ext cx="3260995" cy="2406262"/>
          </a:xfrm>
          <a:prstGeom prst="rect">
            <a:avLst/>
          </a:prstGeom>
        </p:spPr>
      </p:pic>
      <p:pic>
        <p:nvPicPr>
          <p:cNvPr id="19" name="Image 18" descr="Une image contenant Restauration rapide, nourriture&#10;&#10;Description générée automatiquement">
            <a:extLst>
              <a:ext uri="{FF2B5EF4-FFF2-40B4-BE49-F238E27FC236}">
                <a16:creationId xmlns:a16="http://schemas.microsoft.com/office/drawing/2014/main" id="{3722BCB1-2674-6D68-041B-9E0CBA01E4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4" y="5491643"/>
            <a:ext cx="3260995" cy="2406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4147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5602A4-E2E3-7435-5526-D95090C651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48EEFEFB-1BC4-762F-09F3-21032B7299B9}"/>
              </a:ext>
            </a:extLst>
          </p:cNvPr>
          <p:cNvGraphicFramePr>
            <a:graphicFrameLocks noGrp="1"/>
          </p:cNvGraphicFramePr>
          <p:nvPr/>
        </p:nvGraphicFramePr>
        <p:xfrm>
          <a:off x="0" y="0"/>
          <a:ext cx="6858000" cy="9906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29000">
                  <a:extLst>
                    <a:ext uri="{9D8B030D-6E8A-4147-A177-3AD203B41FA5}">
                      <a16:colId xmlns:a16="http://schemas.microsoft.com/office/drawing/2014/main" val="1574044466"/>
                    </a:ext>
                  </a:extLst>
                </a:gridCol>
                <a:gridCol w="3429000">
                  <a:extLst>
                    <a:ext uri="{9D8B030D-6E8A-4147-A177-3AD203B41FA5}">
                      <a16:colId xmlns:a16="http://schemas.microsoft.com/office/drawing/2014/main" val="1937440574"/>
                    </a:ext>
                  </a:extLst>
                </a:gridCol>
              </a:tblGrid>
              <a:tr h="4953000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0877507"/>
                  </a:ext>
                </a:extLst>
              </a:tr>
              <a:tr h="495300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4981210"/>
                  </a:ext>
                </a:extLst>
              </a:tr>
            </a:tbl>
          </a:graphicData>
        </a:graphic>
      </p:graphicFrame>
      <p:sp>
        <p:nvSpPr>
          <p:cNvPr id="11" name="ZoneTexte 10">
            <a:extLst>
              <a:ext uri="{FF2B5EF4-FFF2-40B4-BE49-F238E27FC236}">
                <a16:creationId xmlns:a16="http://schemas.microsoft.com/office/drawing/2014/main" id="{BBE0CA38-9438-F5BA-F4A7-D134EB1108F5}"/>
              </a:ext>
            </a:extLst>
          </p:cNvPr>
          <p:cNvSpPr txBox="1"/>
          <p:nvPr/>
        </p:nvSpPr>
        <p:spPr>
          <a:xfrm>
            <a:off x="132767" y="3592095"/>
            <a:ext cx="31711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latin typeface="Century Gothic" panose="020B0502020202020204" pitchFamily="34" charset="0"/>
              </a:rPr>
              <a:t>La famille des graisses</a:t>
            </a:r>
          </a:p>
        </p:txBody>
      </p:sp>
      <p:pic>
        <p:nvPicPr>
          <p:cNvPr id="4" name="Image 3" descr="Une image contenant dessert, nourriture, produits de boulangerie, Restauration rapide&#10;&#10;Le contenu généré par l’IA peut être incorrect.">
            <a:extLst>
              <a:ext uri="{FF2B5EF4-FFF2-40B4-BE49-F238E27FC236}">
                <a16:creationId xmlns:a16="http://schemas.microsoft.com/office/drawing/2014/main" id="{CC0E6932-ECFB-F54F-85DA-F292DF6077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509" y="299833"/>
            <a:ext cx="2821791" cy="3078318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E4C2447-F143-6755-33B7-136C16B4EEF6}"/>
              </a:ext>
            </a:extLst>
          </p:cNvPr>
          <p:cNvSpPr txBox="1"/>
          <p:nvPr/>
        </p:nvSpPr>
        <p:spPr>
          <a:xfrm>
            <a:off x="3495384" y="3599783"/>
            <a:ext cx="31711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latin typeface="Century Gothic" panose="020B0502020202020204" pitchFamily="34" charset="0"/>
              </a:rPr>
              <a:t>La famille des graisses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4D402C0-8A1B-DF77-74A4-83F3E65B3DA8}"/>
              </a:ext>
            </a:extLst>
          </p:cNvPr>
          <p:cNvSpPr txBox="1"/>
          <p:nvPr/>
        </p:nvSpPr>
        <p:spPr>
          <a:xfrm>
            <a:off x="132767" y="8399623"/>
            <a:ext cx="31711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latin typeface="Century Gothic" panose="020B0502020202020204" pitchFamily="34" charset="0"/>
              </a:rPr>
              <a:t>La famille des graisses</a:t>
            </a:r>
          </a:p>
        </p:txBody>
      </p:sp>
      <p:pic>
        <p:nvPicPr>
          <p:cNvPr id="7" name="Image 6" descr="Une image contenant dessert, nourriture, produits de boulangerie, Restauration rapide&#10;&#10;Le contenu généré par l’IA peut être incorrect.">
            <a:extLst>
              <a:ext uri="{FF2B5EF4-FFF2-40B4-BE49-F238E27FC236}">
                <a16:creationId xmlns:a16="http://schemas.microsoft.com/office/drawing/2014/main" id="{36148780-DE4C-E635-1C95-3891B401A9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3702" y="299833"/>
            <a:ext cx="2821791" cy="3078318"/>
          </a:xfrm>
          <a:prstGeom prst="rect">
            <a:avLst/>
          </a:prstGeom>
        </p:spPr>
      </p:pic>
      <p:pic>
        <p:nvPicPr>
          <p:cNvPr id="8" name="Image 7" descr="Une image contenant dessert, nourriture, produits de boulangerie, Restauration rapide&#10;&#10;Le contenu généré par l’IA peut être incorrect.">
            <a:extLst>
              <a:ext uri="{FF2B5EF4-FFF2-40B4-BE49-F238E27FC236}">
                <a16:creationId xmlns:a16="http://schemas.microsoft.com/office/drawing/2014/main" id="{D09982D5-0F9C-0D08-826E-16505129B2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451" y="5236688"/>
            <a:ext cx="2821791" cy="3078318"/>
          </a:xfrm>
          <a:prstGeom prst="rect">
            <a:avLst/>
          </a:prstGeom>
        </p:spPr>
      </p:pic>
      <p:pic>
        <p:nvPicPr>
          <p:cNvPr id="9" name="Image 8" descr="Une image contenant dessert, nourriture, produits de boulangerie, Restauration rapide&#10;&#10;Le contenu généré par l’IA peut être incorrect.">
            <a:extLst>
              <a:ext uri="{FF2B5EF4-FFF2-40B4-BE49-F238E27FC236}">
                <a16:creationId xmlns:a16="http://schemas.microsoft.com/office/drawing/2014/main" id="{C5ACD7C8-B887-0544-A0F9-8AFC5B3A1C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3701" y="5236688"/>
            <a:ext cx="2821791" cy="3078318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4ED10FB7-19A3-C5E8-960E-516A4E019608}"/>
              </a:ext>
            </a:extLst>
          </p:cNvPr>
          <p:cNvSpPr txBox="1"/>
          <p:nvPr/>
        </p:nvSpPr>
        <p:spPr>
          <a:xfrm>
            <a:off x="3436695" y="8399623"/>
            <a:ext cx="31711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latin typeface="Century Gothic" panose="020B0502020202020204" pitchFamily="34" charset="0"/>
              </a:rPr>
              <a:t>La famille des graisses</a:t>
            </a:r>
          </a:p>
        </p:txBody>
      </p:sp>
    </p:spTree>
    <p:extLst>
      <p:ext uri="{BB962C8B-B14F-4D97-AF65-F5344CB8AC3E}">
        <p14:creationId xmlns:p14="http://schemas.microsoft.com/office/powerpoint/2010/main" val="5070076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DFBBBB-09EF-67B1-8533-1121F73862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FF50BCF7-DD6F-B916-A7A8-7C265564EC7E}"/>
              </a:ext>
            </a:extLst>
          </p:cNvPr>
          <p:cNvGraphicFramePr>
            <a:graphicFrameLocks noGrp="1"/>
          </p:cNvGraphicFramePr>
          <p:nvPr/>
        </p:nvGraphicFramePr>
        <p:xfrm>
          <a:off x="0" y="0"/>
          <a:ext cx="6858000" cy="9906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29000">
                  <a:extLst>
                    <a:ext uri="{9D8B030D-6E8A-4147-A177-3AD203B41FA5}">
                      <a16:colId xmlns:a16="http://schemas.microsoft.com/office/drawing/2014/main" val="1574044466"/>
                    </a:ext>
                  </a:extLst>
                </a:gridCol>
                <a:gridCol w="3429000">
                  <a:extLst>
                    <a:ext uri="{9D8B030D-6E8A-4147-A177-3AD203B41FA5}">
                      <a16:colId xmlns:a16="http://schemas.microsoft.com/office/drawing/2014/main" val="1937440574"/>
                    </a:ext>
                  </a:extLst>
                </a:gridCol>
              </a:tblGrid>
              <a:tr h="4953000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0877507"/>
                  </a:ext>
                </a:extLst>
              </a:tr>
              <a:tr h="495300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4981210"/>
                  </a:ext>
                </a:extLst>
              </a:tr>
            </a:tbl>
          </a:graphicData>
        </a:graphic>
      </p:graphicFrame>
      <p:sp>
        <p:nvSpPr>
          <p:cNvPr id="11" name="ZoneTexte 10">
            <a:extLst>
              <a:ext uri="{FF2B5EF4-FFF2-40B4-BE49-F238E27FC236}">
                <a16:creationId xmlns:a16="http://schemas.microsoft.com/office/drawing/2014/main" id="{A7788C2E-B513-E285-5C30-D553DDCCF01C}"/>
              </a:ext>
            </a:extLst>
          </p:cNvPr>
          <p:cNvSpPr txBox="1"/>
          <p:nvPr/>
        </p:nvSpPr>
        <p:spPr>
          <a:xfrm>
            <a:off x="162112" y="3839019"/>
            <a:ext cx="31711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latin typeface="Century Gothic" panose="020B0502020202020204" pitchFamily="34" charset="0"/>
              </a:rPr>
              <a:t>L’eau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89F23DA-8D50-D324-8704-63F6879089E6}"/>
              </a:ext>
            </a:extLst>
          </p:cNvPr>
          <p:cNvSpPr txBox="1"/>
          <p:nvPr/>
        </p:nvSpPr>
        <p:spPr>
          <a:xfrm>
            <a:off x="3495385" y="3839019"/>
            <a:ext cx="31711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latin typeface="Century Gothic" panose="020B0502020202020204" pitchFamily="34" charset="0"/>
              </a:rPr>
              <a:t>L’eau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9DFA616-EAC0-DFD2-9614-3F2933C8D914}"/>
              </a:ext>
            </a:extLst>
          </p:cNvPr>
          <p:cNvSpPr txBox="1"/>
          <p:nvPr/>
        </p:nvSpPr>
        <p:spPr>
          <a:xfrm>
            <a:off x="132767" y="8692010"/>
            <a:ext cx="31711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latin typeface="Century Gothic" panose="020B0502020202020204" pitchFamily="34" charset="0"/>
              </a:rPr>
              <a:t>L’eau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28B8794-5D1C-668D-2F20-01ABF62D4F86}"/>
              </a:ext>
            </a:extLst>
          </p:cNvPr>
          <p:cNvSpPr txBox="1"/>
          <p:nvPr/>
        </p:nvSpPr>
        <p:spPr>
          <a:xfrm>
            <a:off x="3429000" y="8578090"/>
            <a:ext cx="31711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latin typeface="Century Gothic" panose="020B0502020202020204" pitchFamily="34" charset="0"/>
              </a:rPr>
              <a:t>L’eau</a:t>
            </a:r>
          </a:p>
        </p:txBody>
      </p:sp>
      <p:pic>
        <p:nvPicPr>
          <p:cNvPr id="5" name="Image 4" descr="Une image contenant liquide, conteneur, fluide, verre&#10;&#10;Le contenu généré par l’IA peut être incorrect.">
            <a:extLst>
              <a:ext uri="{FF2B5EF4-FFF2-40B4-BE49-F238E27FC236}">
                <a16:creationId xmlns:a16="http://schemas.microsoft.com/office/drawing/2014/main" id="{93D2DED1-4CA5-8990-E213-4C4EC5C9EE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767" y="367436"/>
            <a:ext cx="2190023" cy="3285035"/>
          </a:xfrm>
          <a:prstGeom prst="rect">
            <a:avLst/>
          </a:prstGeom>
        </p:spPr>
      </p:pic>
      <p:pic>
        <p:nvPicPr>
          <p:cNvPr id="12" name="Image 11" descr="Une image contenant liquide, conteneur, fluide, verre&#10;&#10;Le contenu généré par l’IA peut être incorrect.">
            <a:extLst>
              <a:ext uri="{FF2B5EF4-FFF2-40B4-BE49-F238E27FC236}">
                <a16:creationId xmlns:a16="http://schemas.microsoft.com/office/drawing/2014/main" id="{F0954943-40F1-6ADA-5C44-3BEC9DE3AF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4513" y="367436"/>
            <a:ext cx="2190023" cy="3285035"/>
          </a:xfrm>
          <a:prstGeom prst="rect">
            <a:avLst/>
          </a:prstGeom>
        </p:spPr>
      </p:pic>
      <p:pic>
        <p:nvPicPr>
          <p:cNvPr id="13" name="Image 12" descr="Une image contenant liquide, conteneur, fluide, verre&#10;&#10;Le contenu généré par l’IA peut être incorrect.">
            <a:extLst>
              <a:ext uri="{FF2B5EF4-FFF2-40B4-BE49-F238E27FC236}">
                <a16:creationId xmlns:a16="http://schemas.microsoft.com/office/drawing/2014/main" id="{61EC882C-53F5-8066-9441-E2DB162EA5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680" y="5293055"/>
            <a:ext cx="2190023" cy="3285035"/>
          </a:xfrm>
          <a:prstGeom prst="rect">
            <a:avLst/>
          </a:prstGeom>
        </p:spPr>
      </p:pic>
      <p:pic>
        <p:nvPicPr>
          <p:cNvPr id="14" name="Image 13" descr="Une image contenant liquide, conteneur, fluide, verre&#10;&#10;Le contenu généré par l’IA peut être incorrect.">
            <a:extLst>
              <a:ext uri="{FF2B5EF4-FFF2-40B4-BE49-F238E27FC236}">
                <a16:creationId xmlns:a16="http://schemas.microsoft.com/office/drawing/2014/main" id="{816AC9F9-3DCD-E07C-E92D-49D03818FF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9568" y="5293054"/>
            <a:ext cx="2190023" cy="3285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20519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508ef87-9c21-4408-978a-1041c6e9fcb9" xsi:nil="true"/>
    <lcf76f155ced4ddcb4097134ff3c332f xmlns="c0aaae7e-d8c0-47c7-b118-fd74c47f7bb5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1DCE9AE319F0F4AA73D48C694978F8B" ma:contentTypeVersion="14" ma:contentTypeDescription="Crée un document." ma:contentTypeScope="" ma:versionID="1d40123a0599344bea0d8d62fde3d5ac">
  <xsd:schema xmlns:xsd="http://www.w3.org/2001/XMLSchema" xmlns:xs="http://www.w3.org/2001/XMLSchema" xmlns:p="http://schemas.microsoft.com/office/2006/metadata/properties" xmlns:ns2="c0aaae7e-d8c0-47c7-b118-fd74c47f7bb5" xmlns:ns3="2508ef87-9c21-4408-978a-1041c6e9fcb9" targetNamespace="http://schemas.microsoft.com/office/2006/metadata/properties" ma:root="true" ma:fieldsID="03ab5727fc60830ed1dabf67b9828b95" ns2:_="" ns3:_="">
    <xsd:import namespace="c0aaae7e-d8c0-47c7-b118-fd74c47f7bb5"/>
    <xsd:import namespace="2508ef87-9c21-4408-978a-1041c6e9fcb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aaae7e-d8c0-47c7-b118-fd74c47f7bb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Balises d’images" ma:readOnly="false" ma:fieldId="{5cf76f15-5ced-4ddc-b409-7134ff3c332f}" ma:taxonomyMulti="true" ma:sspId="644f71e4-9239-498e-80b1-027df265fbd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08ef87-9c21-4408-978a-1041c6e9fcb9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e0bc1b97-9d92-47ba-947e-dcede21f78af}" ma:internalName="TaxCatchAll" ma:showField="CatchAllData" ma:web="2508ef87-9c21-4408-978a-1041c6e9fcb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D5322B0-0769-4E12-BCC1-C41FEB51B0A1}">
  <ds:schemaRefs>
    <ds:schemaRef ds:uri="http://schemas.openxmlformats.org/package/2006/metadata/core-properties"/>
    <ds:schemaRef ds:uri="2508ef87-9c21-4408-978a-1041c6e9fcb9"/>
    <ds:schemaRef ds:uri="http://schemas.microsoft.com/office/2006/documentManagement/types"/>
    <ds:schemaRef ds:uri="http://purl.org/dc/elements/1.1/"/>
    <ds:schemaRef ds:uri="c0aaae7e-d8c0-47c7-b118-fd74c47f7bb5"/>
    <ds:schemaRef ds:uri="http://schemas.microsoft.com/office/2006/metadata/properties"/>
    <ds:schemaRef ds:uri="http://purl.org/dc/dcmitype/"/>
    <ds:schemaRef ds:uri="http://schemas.microsoft.com/office/infopath/2007/PartnerControls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46C07F5A-D642-427F-9F08-187710F2DDE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7CE841C-09A0-46D6-A405-B1F41FFD6447}">
  <ds:schemaRefs>
    <ds:schemaRef ds:uri="2508ef87-9c21-4408-978a-1041c6e9fcb9"/>
    <ds:schemaRef ds:uri="c0aaae7e-d8c0-47c7-b118-fd74c47f7bb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</TotalTime>
  <Words>112</Words>
  <Application>Microsoft Macintosh PowerPoint</Application>
  <PresentationFormat>Format A4 (210 x 297 mm)</PresentationFormat>
  <Paragraphs>28</Paragraphs>
  <Slides>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</vt:i4>
      </vt:variant>
    </vt:vector>
  </HeadingPairs>
  <TitlesOfParts>
    <vt:vector size="12" baseType="lpstr">
      <vt:lpstr>Aptos</vt:lpstr>
      <vt:lpstr>Aptos Display</vt:lpstr>
      <vt:lpstr>Arial</vt:lpstr>
      <vt:lpstr>Century Gothic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Florence Richard</dc:creator>
  <cp:lastModifiedBy>Nadine STOUVENAKERS</cp:lastModifiedBy>
  <cp:revision>6</cp:revision>
  <cp:lastPrinted>2025-09-04T13:33:45Z</cp:lastPrinted>
  <dcterms:created xsi:type="dcterms:W3CDTF">2025-01-03T09:02:32Z</dcterms:created>
  <dcterms:modified xsi:type="dcterms:W3CDTF">2025-09-04T13:47:33Z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0x01010051DCE9AE319F0F4AA73D48C694978F8B</vt:lpwstr>
  </property>
  <property fmtid="{D5CDD505-2E9C-101B-9397-08002B2CF9AE}" pid="3" name="MediaServiceImageTags">
    <vt:lpwstr/>
  </property>
</Properties>
</file>