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5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46"/>
  </p:normalViewPr>
  <p:slideViewPr>
    <p:cSldViewPr snapToGrid="0">
      <p:cViewPr varScale="1">
        <p:scale>
          <a:sx n="90" d="100"/>
          <a:sy n="90" d="100"/>
        </p:scale>
        <p:origin x="197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AADA8-0FDF-9144-ACFB-C4334192CAF8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791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AADA8-0FDF-9144-ACFB-C4334192CAF8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600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AADA8-0FDF-9144-ACFB-C4334192CAF8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2795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AADA8-0FDF-9144-ACFB-C4334192CAF8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2606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AADA8-0FDF-9144-ACFB-C4334192CAF8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442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AADA8-0FDF-9144-ACFB-C4334192CAF8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2401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AADA8-0FDF-9144-ACFB-C4334192CAF8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2206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AADA8-0FDF-9144-ACFB-C4334192CAF8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2315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AADA8-0FDF-9144-ACFB-C4334192CAF8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5836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AADA8-0FDF-9144-ACFB-C4334192CAF8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562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AADA8-0FDF-9144-ACFB-C4334192CAF8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8567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CAADA8-0FDF-9144-ACFB-C4334192CAF8}" type="datetimeFigureOut">
              <a:rPr lang="fr-FR" smtClean="0"/>
              <a:t>25/09/2025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6763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jpe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D0101271-08F7-7583-FEE3-08A5F351DFB7}"/>
              </a:ext>
            </a:extLst>
          </p:cNvPr>
          <p:cNvGrpSpPr/>
          <p:nvPr/>
        </p:nvGrpSpPr>
        <p:grpSpPr>
          <a:xfrm>
            <a:off x="293003" y="241428"/>
            <a:ext cx="1440000" cy="1440000"/>
            <a:chOff x="730325" y="1738923"/>
            <a:chExt cx="1440000" cy="1440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439F483-DB37-BBD5-6C40-0701C571EBA1}"/>
                </a:ext>
              </a:extLst>
            </p:cNvPr>
            <p:cNvSpPr/>
            <p:nvPr/>
          </p:nvSpPr>
          <p:spPr>
            <a:xfrm>
              <a:off x="730325" y="1738923"/>
              <a:ext cx="1440000" cy="1440000"/>
            </a:xfrm>
            <a:prstGeom prst="rect">
              <a:avLst/>
            </a:prstGeom>
            <a:solidFill>
              <a:srgbClr val="F9CCA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2" name="Graphique 1" descr="Ver avec un remplissage uni">
              <a:extLst>
                <a:ext uri="{FF2B5EF4-FFF2-40B4-BE49-F238E27FC236}">
                  <a16:creationId xmlns:a16="http://schemas.microsoft.com/office/drawing/2014/main" id="{C06976BA-B648-6C4E-A3F5-6009275CDE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30325" y="1738923"/>
              <a:ext cx="1403276" cy="1403276"/>
            </a:xfrm>
            <a:prstGeom prst="rect">
              <a:avLst/>
            </a:prstGeom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99972D63-62FD-EFE6-0C82-F8912579C723}"/>
              </a:ext>
            </a:extLst>
          </p:cNvPr>
          <p:cNvSpPr/>
          <p:nvPr/>
        </p:nvSpPr>
        <p:spPr>
          <a:xfrm>
            <a:off x="2101925" y="241428"/>
            <a:ext cx="1440000" cy="1440000"/>
          </a:xfrm>
          <a:prstGeom prst="rect">
            <a:avLst/>
          </a:prstGeom>
          <a:solidFill>
            <a:srgbClr val="F9CC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72E9E4-1AA3-4C63-EC75-CA391BE70720}"/>
              </a:ext>
            </a:extLst>
          </p:cNvPr>
          <p:cNvSpPr/>
          <p:nvPr/>
        </p:nvSpPr>
        <p:spPr>
          <a:xfrm>
            <a:off x="3910847" y="248699"/>
            <a:ext cx="1440000" cy="1440000"/>
          </a:xfrm>
          <a:prstGeom prst="rect">
            <a:avLst/>
          </a:prstGeom>
          <a:solidFill>
            <a:srgbClr val="F9CC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B68CE3-4CF2-97F9-588F-25743291DED8}"/>
              </a:ext>
            </a:extLst>
          </p:cNvPr>
          <p:cNvSpPr/>
          <p:nvPr/>
        </p:nvSpPr>
        <p:spPr>
          <a:xfrm>
            <a:off x="5719769" y="288168"/>
            <a:ext cx="1440000" cy="1440000"/>
          </a:xfrm>
          <a:prstGeom prst="rect">
            <a:avLst/>
          </a:prstGeom>
          <a:solidFill>
            <a:srgbClr val="F9CC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24E15E-5C2B-C79B-446F-497666696F9B}"/>
              </a:ext>
            </a:extLst>
          </p:cNvPr>
          <p:cNvSpPr/>
          <p:nvPr/>
        </p:nvSpPr>
        <p:spPr>
          <a:xfrm>
            <a:off x="7609659" y="248699"/>
            <a:ext cx="1440000" cy="1440000"/>
          </a:xfrm>
          <a:prstGeom prst="rect">
            <a:avLst/>
          </a:prstGeom>
          <a:solidFill>
            <a:srgbClr val="F9CC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2C85A1F-C215-7B4C-99E8-78974488E990}"/>
              </a:ext>
            </a:extLst>
          </p:cNvPr>
          <p:cNvSpPr/>
          <p:nvPr/>
        </p:nvSpPr>
        <p:spPr>
          <a:xfrm>
            <a:off x="274641" y="2129863"/>
            <a:ext cx="1440000" cy="1440000"/>
          </a:xfrm>
          <a:prstGeom prst="rect">
            <a:avLst/>
          </a:prstGeom>
          <a:solidFill>
            <a:srgbClr val="F9CC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C4178CE-217E-C1DE-65B0-FEC4D4291B66}"/>
              </a:ext>
            </a:extLst>
          </p:cNvPr>
          <p:cNvSpPr/>
          <p:nvPr/>
        </p:nvSpPr>
        <p:spPr>
          <a:xfrm>
            <a:off x="2101925" y="2129863"/>
            <a:ext cx="1440000" cy="1440000"/>
          </a:xfrm>
          <a:prstGeom prst="rect">
            <a:avLst/>
          </a:prstGeom>
          <a:solidFill>
            <a:srgbClr val="F9CC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3943ED9-3284-03A6-1641-A96B5EDED4CF}"/>
              </a:ext>
            </a:extLst>
          </p:cNvPr>
          <p:cNvSpPr/>
          <p:nvPr/>
        </p:nvSpPr>
        <p:spPr>
          <a:xfrm>
            <a:off x="3910847" y="2129863"/>
            <a:ext cx="1440000" cy="1440000"/>
          </a:xfrm>
          <a:prstGeom prst="rect">
            <a:avLst/>
          </a:prstGeom>
          <a:solidFill>
            <a:srgbClr val="F9CC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23B014E-4467-A1FE-A864-F1278B50D652}"/>
              </a:ext>
            </a:extLst>
          </p:cNvPr>
          <p:cNvSpPr/>
          <p:nvPr/>
        </p:nvSpPr>
        <p:spPr>
          <a:xfrm>
            <a:off x="5760253" y="2129863"/>
            <a:ext cx="1440000" cy="1440000"/>
          </a:xfrm>
          <a:prstGeom prst="rect">
            <a:avLst/>
          </a:prstGeom>
          <a:solidFill>
            <a:srgbClr val="F9CC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28B2AFC-BF40-5184-0D08-A636E6D1C5AF}"/>
              </a:ext>
            </a:extLst>
          </p:cNvPr>
          <p:cNvSpPr/>
          <p:nvPr/>
        </p:nvSpPr>
        <p:spPr>
          <a:xfrm>
            <a:off x="7609659" y="2129863"/>
            <a:ext cx="1440000" cy="1440000"/>
          </a:xfrm>
          <a:prstGeom prst="rect">
            <a:avLst/>
          </a:prstGeom>
          <a:solidFill>
            <a:srgbClr val="F9CC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4" name="Graphique 13" descr="Œil avec un remplissage uni">
            <a:extLst>
              <a:ext uri="{FF2B5EF4-FFF2-40B4-BE49-F238E27FC236}">
                <a16:creationId xmlns:a16="http://schemas.microsoft.com/office/drawing/2014/main" id="{0F17D64A-4C35-F38F-77DC-04296B830F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76669" y="463926"/>
            <a:ext cx="1009545" cy="1009545"/>
          </a:xfrm>
          <a:prstGeom prst="rect">
            <a:avLst/>
          </a:prstGeom>
        </p:spPr>
      </p:pic>
      <p:pic>
        <p:nvPicPr>
          <p:cNvPr id="15" name="Graphique 14" descr="Lèvres avec un remplissage uni">
            <a:extLst>
              <a:ext uri="{FF2B5EF4-FFF2-40B4-BE49-F238E27FC236}">
                <a16:creationId xmlns:a16="http://schemas.microsoft.com/office/drawing/2014/main" id="{F98F36D6-992B-F64E-211D-9593FA6E038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126020" y="520451"/>
            <a:ext cx="953020" cy="953020"/>
          </a:xfrm>
          <a:prstGeom prst="rect">
            <a:avLst/>
          </a:prstGeom>
        </p:spPr>
      </p:pic>
      <p:grpSp>
        <p:nvGrpSpPr>
          <p:cNvPr id="23" name="Groupe 22">
            <a:extLst>
              <a:ext uri="{FF2B5EF4-FFF2-40B4-BE49-F238E27FC236}">
                <a16:creationId xmlns:a16="http://schemas.microsoft.com/office/drawing/2014/main" id="{422A4441-AD14-82B3-B6C9-F67CC1445D74}"/>
              </a:ext>
            </a:extLst>
          </p:cNvPr>
          <p:cNvGrpSpPr/>
          <p:nvPr/>
        </p:nvGrpSpPr>
        <p:grpSpPr>
          <a:xfrm>
            <a:off x="5949815" y="433844"/>
            <a:ext cx="994324" cy="1039627"/>
            <a:chOff x="5699188" y="1187783"/>
            <a:chExt cx="3517595" cy="3789578"/>
          </a:xfrm>
        </p:grpSpPr>
        <p:pic>
          <p:nvPicPr>
            <p:cNvPr id="19" name="Graphique 18" descr="Plume avec un remplissage uni">
              <a:extLst>
                <a:ext uri="{FF2B5EF4-FFF2-40B4-BE49-F238E27FC236}">
                  <a16:creationId xmlns:a16="http://schemas.microsoft.com/office/drawing/2014/main" id="{C51F0F6C-6777-D33F-C70D-BBCC4DC8044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784702" y="1187783"/>
              <a:ext cx="3432081" cy="3432080"/>
            </a:xfrm>
            <a:prstGeom prst="rect">
              <a:avLst/>
            </a:prstGeom>
          </p:spPr>
        </p:pic>
        <p:sp>
          <p:nvSpPr>
            <p:cNvPr id="20" name="Coeur 19">
              <a:extLst>
                <a:ext uri="{FF2B5EF4-FFF2-40B4-BE49-F238E27FC236}">
                  <a16:creationId xmlns:a16="http://schemas.microsoft.com/office/drawing/2014/main" id="{C694C6EA-0E1D-14F7-A54B-47B03F1BAC14}"/>
                </a:ext>
              </a:extLst>
            </p:cNvPr>
            <p:cNvSpPr/>
            <p:nvPr/>
          </p:nvSpPr>
          <p:spPr>
            <a:xfrm rot="3265075">
              <a:off x="6267276" y="3491273"/>
              <a:ext cx="194742" cy="1293564"/>
            </a:xfrm>
            <a:prstGeom prst="hear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Forme libre 20">
              <a:extLst>
                <a:ext uri="{FF2B5EF4-FFF2-40B4-BE49-F238E27FC236}">
                  <a16:creationId xmlns:a16="http://schemas.microsoft.com/office/drawing/2014/main" id="{7BD6B84B-D0C9-0ED4-9F4D-63BE6F758D58}"/>
                </a:ext>
              </a:extLst>
            </p:cNvPr>
            <p:cNvSpPr/>
            <p:nvPr/>
          </p:nvSpPr>
          <p:spPr>
            <a:xfrm>
              <a:off x="5699188" y="3236501"/>
              <a:ext cx="669676" cy="792562"/>
            </a:xfrm>
            <a:custGeom>
              <a:avLst/>
              <a:gdLst>
                <a:gd name="connsiteX0" fmla="*/ 531178 w 531178"/>
                <a:gd name="connsiteY0" fmla="*/ 628650 h 628650"/>
                <a:gd name="connsiteX1" fmla="*/ 445453 w 531178"/>
                <a:gd name="connsiteY1" fmla="*/ 528637 h 628650"/>
                <a:gd name="connsiteX2" fmla="*/ 402590 w 531178"/>
                <a:gd name="connsiteY2" fmla="*/ 485775 h 628650"/>
                <a:gd name="connsiteX3" fmla="*/ 316865 w 531178"/>
                <a:gd name="connsiteY3" fmla="*/ 357187 h 628650"/>
                <a:gd name="connsiteX4" fmla="*/ 288290 w 531178"/>
                <a:gd name="connsiteY4" fmla="*/ 314325 h 628650"/>
                <a:gd name="connsiteX5" fmla="*/ 245428 w 531178"/>
                <a:gd name="connsiteY5" fmla="*/ 285750 h 628650"/>
                <a:gd name="connsiteX6" fmla="*/ 173990 w 531178"/>
                <a:gd name="connsiteY6" fmla="*/ 214312 h 628650"/>
                <a:gd name="connsiteX7" fmla="*/ 102553 w 531178"/>
                <a:gd name="connsiteY7" fmla="*/ 142875 h 628650"/>
                <a:gd name="connsiteX8" fmla="*/ 45403 w 531178"/>
                <a:gd name="connsiteY8" fmla="*/ 57150 h 628650"/>
                <a:gd name="connsiteX9" fmla="*/ 2540 w 531178"/>
                <a:gd name="connsiteY9" fmla="*/ 28575 h 628650"/>
                <a:gd name="connsiteX10" fmla="*/ 2540 w 531178"/>
                <a:gd name="connsiteY10" fmla="*/ 0 h 62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31178" h="628650">
                  <a:moveTo>
                    <a:pt x="531178" y="628650"/>
                  </a:moveTo>
                  <a:cubicBezTo>
                    <a:pt x="502603" y="595312"/>
                    <a:pt x="474826" y="561274"/>
                    <a:pt x="445453" y="528637"/>
                  </a:cubicBezTo>
                  <a:cubicBezTo>
                    <a:pt x="431936" y="513618"/>
                    <a:pt x="414995" y="501724"/>
                    <a:pt x="402590" y="485775"/>
                  </a:cubicBezTo>
                  <a:cubicBezTo>
                    <a:pt x="402582" y="485765"/>
                    <a:pt x="331156" y="378623"/>
                    <a:pt x="316865" y="357187"/>
                  </a:cubicBezTo>
                  <a:cubicBezTo>
                    <a:pt x="307340" y="342900"/>
                    <a:pt x="302577" y="323850"/>
                    <a:pt x="288290" y="314325"/>
                  </a:cubicBezTo>
                  <a:lnTo>
                    <a:pt x="245428" y="285750"/>
                  </a:lnTo>
                  <a:cubicBezTo>
                    <a:pt x="169231" y="171453"/>
                    <a:pt x="269238" y="309559"/>
                    <a:pt x="173990" y="214312"/>
                  </a:cubicBezTo>
                  <a:cubicBezTo>
                    <a:pt x="78737" y="119060"/>
                    <a:pt x="216856" y="219078"/>
                    <a:pt x="102553" y="142875"/>
                  </a:cubicBezTo>
                  <a:cubicBezTo>
                    <a:pt x="83503" y="114300"/>
                    <a:pt x="73978" y="76200"/>
                    <a:pt x="45403" y="57150"/>
                  </a:cubicBezTo>
                  <a:cubicBezTo>
                    <a:pt x="31115" y="47625"/>
                    <a:pt x="12843" y="42312"/>
                    <a:pt x="2540" y="28575"/>
                  </a:cubicBezTo>
                  <a:cubicBezTo>
                    <a:pt x="-3175" y="20955"/>
                    <a:pt x="2540" y="9525"/>
                    <a:pt x="2540" y="0"/>
                  </a:cubicBezTo>
                </a:path>
              </a:pathLst>
            </a:cu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Forme libre 21">
              <a:extLst>
                <a:ext uri="{FF2B5EF4-FFF2-40B4-BE49-F238E27FC236}">
                  <a16:creationId xmlns:a16="http://schemas.microsoft.com/office/drawing/2014/main" id="{97A535E8-FA27-FB25-9DCA-5577F9623E7B}"/>
                </a:ext>
              </a:extLst>
            </p:cNvPr>
            <p:cNvSpPr/>
            <p:nvPr/>
          </p:nvSpPr>
          <p:spPr>
            <a:xfrm>
              <a:off x="6481375" y="4184799"/>
              <a:ext cx="669676" cy="792562"/>
            </a:xfrm>
            <a:custGeom>
              <a:avLst/>
              <a:gdLst>
                <a:gd name="connsiteX0" fmla="*/ 531178 w 531178"/>
                <a:gd name="connsiteY0" fmla="*/ 628650 h 628650"/>
                <a:gd name="connsiteX1" fmla="*/ 445453 w 531178"/>
                <a:gd name="connsiteY1" fmla="*/ 528637 h 628650"/>
                <a:gd name="connsiteX2" fmla="*/ 402590 w 531178"/>
                <a:gd name="connsiteY2" fmla="*/ 485775 h 628650"/>
                <a:gd name="connsiteX3" fmla="*/ 316865 w 531178"/>
                <a:gd name="connsiteY3" fmla="*/ 357187 h 628650"/>
                <a:gd name="connsiteX4" fmla="*/ 288290 w 531178"/>
                <a:gd name="connsiteY4" fmla="*/ 314325 h 628650"/>
                <a:gd name="connsiteX5" fmla="*/ 245428 w 531178"/>
                <a:gd name="connsiteY5" fmla="*/ 285750 h 628650"/>
                <a:gd name="connsiteX6" fmla="*/ 173990 w 531178"/>
                <a:gd name="connsiteY6" fmla="*/ 214312 h 628650"/>
                <a:gd name="connsiteX7" fmla="*/ 102553 w 531178"/>
                <a:gd name="connsiteY7" fmla="*/ 142875 h 628650"/>
                <a:gd name="connsiteX8" fmla="*/ 45403 w 531178"/>
                <a:gd name="connsiteY8" fmla="*/ 57150 h 628650"/>
                <a:gd name="connsiteX9" fmla="*/ 2540 w 531178"/>
                <a:gd name="connsiteY9" fmla="*/ 28575 h 628650"/>
                <a:gd name="connsiteX10" fmla="*/ 2540 w 531178"/>
                <a:gd name="connsiteY10" fmla="*/ 0 h 62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31178" h="628650">
                  <a:moveTo>
                    <a:pt x="531178" y="628650"/>
                  </a:moveTo>
                  <a:cubicBezTo>
                    <a:pt x="502603" y="595312"/>
                    <a:pt x="474826" y="561274"/>
                    <a:pt x="445453" y="528637"/>
                  </a:cubicBezTo>
                  <a:cubicBezTo>
                    <a:pt x="431936" y="513618"/>
                    <a:pt x="414995" y="501724"/>
                    <a:pt x="402590" y="485775"/>
                  </a:cubicBezTo>
                  <a:cubicBezTo>
                    <a:pt x="402582" y="485765"/>
                    <a:pt x="331156" y="378623"/>
                    <a:pt x="316865" y="357187"/>
                  </a:cubicBezTo>
                  <a:cubicBezTo>
                    <a:pt x="307340" y="342900"/>
                    <a:pt x="302577" y="323850"/>
                    <a:pt x="288290" y="314325"/>
                  </a:cubicBezTo>
                  <a:lnTo>
                    <a:pt x="245428" y="285750"/>
                  </a:lnTo>
                  <a:cubicBezTo>
                    <a:pt x="169231" y="171453"/>
                    <a:pt x="269238" y="309559"/>
                    <a:pt x="173990" y="214312"/>
                  </a:cubicBezTo>
                  <a:cubicBezTo>
                    <a:pt x="78737" y="119060"/>
                    <a:pt x="216856" y="219078"/>
                    <a:pt x="102553" y="142875"/>
                  </a:cubicBezTo>
                  <a:cubicBezTo>
                    <a:pt x="83503" y="114300"/>
                    <a:pt x="73978" y="76200"/>
                    <a:pt x="45403" y="57150"/>
                  </a:cubicBezTo>
                  <a:cubicBezTo>
                    <a:pt x="31115" y="47625"/>
                    <a:pt x="12843" y="42312"/>
                    <a:pt x="2540" y="28575"/>
                  </a:cubicBezTo>
                  <a:cubicBezTo>
                    <a:pt x="-3175" y="20955"/>
                    <a:pt x="2540" y="9525"/>
                    <a:pt x="254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28" name="Picture 2" descr="Illustration De Coquille Escargot De Jardin Dessin Gravure Encre Dessin Au  Trait Vecteur Vecteurs libres de droits et plus d&amp;#39;images vectorielles de  Aliment - iStock">
            <a:extLst>
              <a:ext uri="{FF2B5EF4-FFF2-40B4-BE49-F238E27FC236}">
                <a16:creationId xmlns:a16="http://schemas.microsoft.com/office/drawing/2014/main" id="{F68F22B2-568E-BA28-05EE-68F9076221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21" t="3752" r="17641" b="-3722"/>
          <a:stretch/>
        </p:blipFill>
        <p:spPr bwMode="auto">
          <a:xfrm>
            <a:off x="7804075" y="497198"/>
            <a:ext cx="902217" cy="997376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Man Silhouette Avec Les Bras Levés | Icons Gratuite">
            <a:extLst>
              <a:ext uri="{FF2B5EF4-FFF2-40B4-BE49-F238E27FC236}">
                <a16:creationId xmlns:a16="http://schemas.microsoft.com/office/drawing/2014/main" id="{A2017687-8AFB-624C-30DD-A2805FC7FE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81918" y="2337140"/>
            <a:ext cx="1025446" cy="1025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Graphique 36" descr="Flèche vers la droite avec un remplissage uni">
            <a:extLst>
              <a:ext uri="{FF2B5EF4-FFF2-40B4-BE49-F238E27FC236}">
                <a16:creationId xmlns:a16="http://schemas.microsoft.com/office/drawing/2014/main" id="{A9A4D644-23EB-8056-6074-6525296DC87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flipH="1">
            <a:off x="1229398" y="3038214"/>
            <a:ext cx="390786" cy="390786"/>
          </a:xfrm>
          <a:prstGeom prst="rect">
            <a:avLst/>
          </a:prstGeom>
        </p:spPr>
      </p:pic>
      <p:pic>
        <p:nvPicPr>
          <p:cNvPr id="38" name="Graphique 37" descr="Flèche vers la droite avec un remplissage uni">
            <a:extLst>
              <a:ext uri="{FF2B5EF4-FFF2-40B4-BE49-F238E27FC236}">
                <a16:creationId xmlns:a16="http://schemas.microsoft.com/office/drawing/2014/main" id="{26966B2E-C6C4-8CA7-D765-A122ABF2691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2835665" flipH="1">
            <a:off x="1244862" y="2607839"/>
            <a:ext cx="390786" cy="390786"/>
          </a:xfrm>
          <a:prstGeom prst="rect">
            <a:avLst/>
          </a:prstGeom>
        </p:spPr>
      </p:pic>
      <p:pic>
        <p:nvPicPr>
          <p:cNvPr id="39" name="Graphique 38" descr="Flèche vers la droite avec un remplissage uni">
            <a:extLst>
              <a:ext uri="{FF2B5EF4-FFF2-40B4-BE49-F238E27FC236}">
                <a16:creationId xmlns:a16="http://schemas.microsoft.com/office/drawing/2014/main" id="{C892DA69-CD76-A3B7-8AFB-D2A0FA07BF3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8136964" flipH="1">
            <a:off x="356980" y="2645251"/>
            <a:ext cx="390786" cy="390786"/>
          </a:xfrm>
          <a:prstGeom prst="rect">
            <a:avLst/>
          </a:prstGeom>
        </p:spPr>
      </p:pic>
      <p:pic>
        <p:nvPicPr>
          <p:cNvPr id="40" name="Graphique 39" descr="Flèche vers la droite avec un remplissage uni">
            <a:extLst>
              <a:ext uri="{FF2B5EF4-FFF2-40B4-BE49-F238E27FC236}">
                <a16:creationId xmlns:a16="http://schemas.microsoft.com/office/drawing/2014/main" id="{2D78A2EB-98B2-40AB-08A2-B8859C51EEF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10800000" flipH="1">
            <a:off x="386469" y="3038214"/>
            <a:ext cx="390786" cy="390786"/>
          </a:xfrm>
          <a:prstGeom prst="rect">
            <a:avLst/>
          </a:prstGeom>
        </p:spPr>
      </p:pic>
      <p:pic>
        <p:nvPicPr>
          <p:cNvPr id="41" name="Graphique 40" descr="Moustique avec un remplissage uni">
            <a:extLst>
              <a:ext uri="{FF2B5EF4-FFF2-40B4-BE49-F238E27FC236}">
                <a16:creationId xmlns:a16="http://schemas.microsoft.com/office/drawing/2014/main" id="{E3F99E48-F103-F2BE-C4B5-B59F999EDEC7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189588" y="2258577"/>
            <a:ext cx="544655" cy="544655"/>
          </a:xfrm>
          <a:prstGeom prst="rect">
            <a:avLst/>
          </a:prstGeom>
        </p:spPr>
      </p:pic>
      <p:pic>
        <p:nvPicPr>
          <p:cNvPr id="42" name="Graphique 41" descr="Araignée avec un remplissage uni">
            <a:extLst>
              <a:ext uri="{FF2B5EF4-FFF2-40B4-BE49-F238E27FC236}">
                <a16:creationId xmlns:a16="http://schemas.microsoft.com/office/drawing/2014/main" id="{0BE1C36A-F428-8A9B-A58A-F957C5EAA87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916715" y="2392855"/>
            <a:ext cx="537703" cy="537703"/>
          </a:xfrm>
          <a:prstGeom prst="rect">
            <a:avLst/>
          </a:prstGeom>
        </p:spPr>
      </p:pic>
      <p:pic>
        <p:nvPicPr>
          <p:cNvPr id="43" name="Image 42">
            <a:extLst>
              <a:ext uri="{FF2B5EF4-FFF2-40B4-BE49-F238E27FC236}">
                <a16:creationId xmlns:a16="http://schemas.microsoft.com/office/drawing/2014/main" id="{6945693C-3C2D-19C0-A0F4-F3EDD2C9533E}"/>
              </a:ext>
            </a:extLst>
          </p:cNvPr>
          <p:cNvPicPr>
            <a:picLocks noChangeAspect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/>
          </a:blip>
          <a:stretch>
            <a:fillRect/>
          </a:stretch>
        </p:blipFill>
        <p:spPr>
          <a:xfrm>
            <a:off x="2276669" y="2840644"/>
            <a:ext cx="716842" cy="681588"/>
          </a:xfrm>
          <a:prstGeom prst="rect">
            <a:avLst/>
          </a:prstGeom>
          <a:ln>
            <a:noFill/>
          </a:ln>
        </p:spPr>
      </p:pic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5EEC110E-FBFC-E5CB-0B9A-8FFCC40B7217}"/>
              </a:ext>
            </a:extLst>
          </p:cNvPr>
          <p:cNvCxnSpPr/>
          <p:nvPr/>
        </p:nvCxnSpPr>
        <p:spPr>
          <a:xfrm flipH="1" flipV="1">
            <a:off x="3253399" y="2961044"/>
            <a:ext cx="168204" cy="4407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0CE4C74C-CE94-1F0E-6830-32B61F615DC0}"/>
              </a:ext>
            </a:extLst>
          </p:cNvPr>
          <p:cNvCxnSpPr>
            <a:cxnSpLocks/>
          </p:cNvCxnSpPr>
          <p:nvPr/>
        </p:nvCxnSpPr>
        <p:spPr>
          <a:xfrm flipH="1" flipV="1">
            <a:off x="2904924" y="3263940"/>
            <a:ext cx="263331" cy="1853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>
            <a:extLst>
              <a:ext uri="{FF2B5EF4-FFF2-40B4-BE49-F238E27FC236}">
                <a16:creationId xmlns:a16="http://schemas.microsoft.com/office/drawing/2014/main" id="{F5E0E662-1E16-8934-E9D8-8CD1D05BCEB8}"/>
              </a:ext>
            </a:extLst>
          </p:cNvPr>
          <p:cNvCxnSpPr>
            <a:cxnSpLocks/>
          </p:cNvCxnSpPr>
          <p:nvPr/>
        </p:nvCxnSpPr>
        <p:spPr>
          <a:xfrm flipV="1">
            <a:off x="2294253" y="2769479"/>
            <a:ext cx="148096" cy="3221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Image 50" descr="Une image contenant texte, horloge&#10;&#10;Description générée automatiquement">
            <a:extLst>
              <a:ext uri="{FF2B5EF4-FFF2-40B4-BE49-F238E27FC236}">
                <a16:creationId xmlns:a16="http://schemas.microsoft.com/office/drawing/2014/main" id="{611E4F19-B344-B22D-524C-B2FF152FA9BB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3959005" y="2258577"/>
            <a:ext cx="1287050" cy="1262148"/>
          </a:xfrm>
          <a:prstGeom prst="rect">
            <a:avLst/>
          </a:prstGeom>
          <a:ln>
            <a:noFill/>
          </a:ln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5B2972F2-8BA6-87EA-7F1C-537D4FC56F7F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580244" y="2225683"/>
            <a:ext cx="1443821" cy="1229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710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Macintosh PowerPoint</Application>
  <PresentationFormat>Format A4 (210 x 297 mm)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Florence Richard</dc:creator>
  <cp:lastModifiedBy>Florence Richard</cp:lastModifiedBy>
  <cp:revision>1</cp:revision>
  <dcterms:created xsi:type="dcterms:W3CDTF">2025-09-25T11:07:44Z</dcterms:created>
  <dcterms:modified xsi:type="dcterms:W3CDTF">2025-09-25T11:19:39Z</dcterms:modified>
</cp:coreProperties>
</file>