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66"/>
  </p:normalViewPr>
  <p:slideViewPr>
    <p:cSldViewPr snapToGrid="0">
      <p:cViewPr>
        <p:scale>
          <a:sx n="91" d="100"/>
          <a:sy n="91" d="100"/>
        </p:scale>
        <p:origin x="15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21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28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84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2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03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15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834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81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79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16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79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ED90CC-A4BB-6F4A-80A9-C66B871EE5D1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CD56D-E5AA-8945-941C-BCA47BF61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93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DDED388-E2EE-4EDB-2E09-91008E826555}"/>
              </a:ext>
            </a:extLst>
          </p:cNvPr>
          <p:cNvSpPr txBox="1"/>
          <p:nvPr/>
        </p:nvSpPr>
        <p:spPr>
          <a:xfrm>
            <a:off x="1058960" y="185170"/>
            <a:ext cx="4740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Avenir Book" panose="02000503020000020003" pitchFamily="2" charset="0"/>
              </a:rPr>
              <a:t>Salade de quinoa – Vinaigrette au citron vert</a:t>
            </a:r>
          </a:p>
          <a:p>
            <a:pPr algn="ctr"/>
            <a:r>
              <a:rPr lang="fr-FR" sz="1400" dirty="0">
                <a:latin typeface="Avenir Book" panose="02000503020000020003" pitchFamily="2" charset="0"/>
              </a:rPr>
              <a:t>Recette pour une classe de 20 élèves environ</a:t>
            </a:r>
          </a:p>
        </p:txBody>
      </p:sp>
      <p:pic>
        <p:nvPicPr>
          <p:cNvPr id="6" name="Image 5" descr="Une image contenant intérieur, mélange, sol, nourriture&#10;&#10;Le contenu généré par l’IA peut être incorrect.">
            <a:extLst>
              <a:ext uri="{FF2B5EF4-FFF2-40B4-BE49-F238E27FC236}">
                <a16:creationId xmlns:a16="http://schemas.microsoft.com/office/drawing/2014/main" id="{9397A4FD-9D5A-6B7F-0EAF-A5FF43395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115" y="1587689"/>
            <a:ext cx="3323985" cy="2492989"/>
          </a:xfrm>
          <a:prstGeom prst="round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CAFE9B1-D47B-9E08-BCC4-D3663FC0603D}"/>
              </a:ext>
            </a:extLst>
          </p:cNvPr>
          <p:cNvSpPr txBox="1"/>
          <p:nvPr/>
        </p:nvSpPr>
        <p:spPr>
          <a:xfrm>
            <a:off x="3889721" y="880246"/>
            <a:ext cx="31511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venir Book" panose="02000503020000020003" pitchFamily="2" charset="0"/>
              </a:rPr>
              <a:t>Ingrédients</a:t>
            </a:r>
          </a:p>
          <a:p>
            <a:endParaRPr lang="fr-FR" sz="1400" b="1" dirty="0">
              <a:latin typeface="Avenir Book" panose="02000503020000020003" pitchFamily="2" charset="0"/>
            </a:endParaRPr>
          </a:p>
          <a:p>
            <a:r>
              <a:rPr lang="fr-FR" sz="1400" i="1" dirty="0">
                <a:latin typeface="Avenir Book" panose="02000503020000020003" pitchFamily="2" charset="0"/>
              </a:rPr>
              <a:t>Salade de quinoa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500g de quinoa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2 avocats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2 oignons rouges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300g de tomates cerises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1 concombre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400g de pois chiches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1 poignée de raisins secs</a:t>
            </a:r>
          </a:p>
          <a:p>
            <a:r>
              <a:rPr lang="fr-FR" sz="1400" i="1" dirty="0">
                <a:latin typeface="Avenir Book" panose="02000503020000020003" pitchFamily="2" charset="0"/>
              </a:rPr>
              <a:t>Vinaigrette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4 citrons verts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½ bouquet de basilic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4 </a:t>
            </a:r>
            <a:r>
              <a:rPr lang="fr-FR" sz="1400" dirty="0" err="1">
                <a:latin typeface="Avenir Book" panose="02000503020000020003" pitchFamily="2" charset="0"/>
              </a:rPr>
              <a:t>c.s</a:t>
            </a:r>
            <a:r>
              <a:rPr lang="fr-FR" sz="1400" dirty="0">
                <a:latin typeface="Avenir Book" panose="02000503020000020003" pitchFamily="2" charset="0"/>
              </a:rPr>
              <a:t>. d’huile d’olive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Sel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poivre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FEB0BD-9C70-5A48-54B5-6976B0761C09}"/>
              </a:ext>
            </a:extLst>
          </p:cNvPr>
          <p:cNvSpPr txBox="1"/>
          <p:nvPr/>
        </p:nvSpPr>
        <p:spPr>
          <a:xfrm>
            <a:off x="461598" y="4953000"/>
            <a:ext cx="178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venir Book" panose="02000503020000020003" pitchFamily="2" charset="0"/>
              </a:rPr>
              <a:t>Étapes de la recette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040C45-3020-F074-C8A2-F4044B8E4F7B}"/>
              </a:ext>
            </a:extLst>
          </p:cNvPr>
          <p:cNvSpPr txBox="1"/>
          <p:nvPr/>
        </p:nvSpPr>
        <p:spPr>
          <a:xfrm>
            <a:off x="461598" y="5362913"/>
            <a:ext cx="5934803" cy="3942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Cuire le quinoa en suivant les instructions inscrites sur l’emballage et le laisser refroidir;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Couper finement l’oignon rouge;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Découper les tomates cerises en deux et le concombre en petits dés;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Éplucher l’avocat et le couper en dés;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Mélanger tous les ingrédients;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Presser les citrons verts et mélanger le jus avec l’huile d’olive;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Saler et poivrer la vinaigrette;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Laver le basilic, le ciseler et l’ajouter à la vinaigrette;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Ajouter la vinaigrette à la salade et mélanger;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400" dirty="0">
                <a:latin typeface="Avenir Book" panose="02000503020000020003" pitchFamily="2" charset="0"/>
              </a:rPr>
              <a:t>Servir frais !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578A1C-9A5A-9E4F-4B82-0FBC839C4DDA}"/>
              </a:ext>
            </a:extLst>
          </p:cNvPr>
          <p:cNvSpPr txBox="1"/>
          <p:nvPr/>
        </p:nvSpPr>
        <p:spPr>
          <a:xfrm>
            <a:off x="4524277" y="930527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Bon appétit !</a:t>
            </a:r>
          </a:p>
        </p:txBody>
      </p:sp>
    </p:spTree>
    <p:extLst>
      <p:ext uri="{BB962C8B-B14F-4D97-AF65-F5344CB8AC3E}">
        <p14:creationId xmlns:p14="http://schemas.microsoft.com/office/powerpoint/2010/main" val="796031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DCE9AE319F0F4AA73D48C694978F8B" ma:contentTypeVersion="14" ma:contentTypeDescription="Crée un document." ma:contentTypeScope="" ma:versionID="1d40123a0599344bea0d8d62fde3d5ac">
  <xsd:schema xmlns:xsd="http://www.w3.org/2001/XMLSchema" xmlns:xs="http://www.w3.org/2001/XMLSchema" xmlns:p="http://schemas.microsoft.com/office/2006/metadata/properties" xmlns:ns2="c0aaae7e-d8c0-47c7-b118-fd74c47f7bb5" xmlns:ns3="2508ef87-9c21-4408-978a-1041c6e9fcb9" targetNamespace="http://schemas.microsoft.com/office/2006/metadata/properties" ma:root="true" ma:fieldsID="03ab5727fc60830ed1dabf67b9828b95" ns2:_="" ns3:_="">
    <xsd:import namespace="c0aaae7e-d8c0-47c7-b118-fd74c47f7bb5"/>
    <xsd:import namespace="2508ef87-9c21-4408-978a-1041c6e9fc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aae7e-d8c0-47c7-b118-fd74c47f7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644f71e4-9239-498e-80b1-027df265fb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8ef87-9c21-4408-978a-1041c6e9fcb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0bc1b97-9d92-47ba-947e-dcede21f78af}" ma:internalName="TaxCatchAll" ma:showField="CatchAllData" ma:web="2508ef87-9c21-4408-978a-1041c6e9fc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8ef87-9c21-4408-978a-1041c6e9fcb9" xsi:nil="true"/>
    <lcf76f155ced4ddcb4097134ff3c332f xmlns="c0aaae7e-d8c0-47c7-b118-fd74c47f7b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CAA251-50AA-432F-A1E9-A50A240280A0}"/>
</file>

<file path=customXml/itemProps2.xml><?xml version="1.0" encoding="utf-8"?>
<ds:datastoreItem xmlns:ds="http://schemas.openxmlformats.org/officeDocument/2006/customXml" ds:itemID="{4E44D864-BAC5-414A-9006-0E79C483F556}"/>
</file>

<file path=customXml/itemProps3.xml><?xml version="1.0" encoding="utf-8"?>
<ds:datastoreItem xmlns:ds="http://schemas.openxmlformats.org/officeDocument/2006/customXml" ds:itemID="{8C7F327D-2A98-4B1E-B6E4-D1EC539C059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155</Words>
  <Application>Microsoft Macintosh PowerPoint</Application>
  <PresentationFormat>Format A4 (210 x 297 mm)</PresentationFormat>
  <Paragraphs>30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Avenir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Florence Richard</cp:lastModifiedBy>
  <cp:revision>1</cp:revision>
  <dcterms:created xsi:type="dcterms:W3CDTF">2025-09-18T07:35:31Z</dcterms:created>
  <dcterms:modified xsi:type="dcterms:W3CDTF">2025-09-18T09:34:08Z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0x01010051DCE9AE319F0F4AA73D48C694978F8B</vt:lpwstr>
  </property>
</Properties>
</file>