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3" r:id="rId2"/>
    <p:sldId id="257" r:id="rId3"/>
    <p:sldId id="256" r:id="rId4"/>
    <p:sldId id="258" r:id="rId5"/>
    <p:sldId id="259" r:id="rId6"/>
    <p:sldId id="260" r:id="rId7"/>
    <p:sldId id="261" r:id="rId8"/>
    <p:sldId id="264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4" r:id="rId19"/>
    <p:sldId id="275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8"/>
    <p:restoredTop sz="94686"/>
  </p:normalViewPr>
  <p:slideViewPr>
    <p:cSldViewPr snapToGrid="0">
      <p:cViewPr varScale="1">
        <p:scale>
          <a:sx n="101" d="100"/>
          <a:sy n="101" d="100"/>
        </p:scale>
        <p:origin x="1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62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84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61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81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56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86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09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4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96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7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67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720231-DB21-A640-B3B7-1467E9565EE2}" type="datetimeFigureOut">
              <a:rPr lang="fr-FR" smtClean="0"/>
              <a:t>12/08/2025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C34C58-8C8A-1547-B9A5-704CE7D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9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DCAEF6-848F-864F-23D2-9476BC3411DD}"/>
              </a:ext>
            </a:extLst>
          </p:cNvPr>
          <p:cNvSpPr txBox="1"/>
          <p:nvPr/>
        </p:nvSpPr>
        <p:spPr>
          <a:xfrm>
            <a:off x="745893" y="-2063225"/>
            <a:ext cx="3980469" cy="33469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venir Book" panose="02000503020000020003" pitchFamily="2" charset="0"/>
                <a:ea typeface="+mj-ea"/>
                <a:cs typeface="+mj-cs"/>
              </a:rPr>
              <a:t>Matériel necessaire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venir Book" panose="02000503020000020003" pitchFamily="2" charset="0"/>
              <a:ea typeface="+mj-ea"/>
              <a:cs typeface="+mj-cs"/>
            </a:endParaRPr>
          </a:p>
        </p:txBody>
      </p:sp>
      <p:pic>
        <p:nvPicPr>
          <p:cNvPr id="3" name="Image 2" descr="Une image contenant intérieur, mur, fleur, jaune&#10;&#10;Le contenu généré par l’IA peut être incorrect.">
            <a:extLst>
              <a:ext uri="{FF2B5EF4-FFF2-40B4-BE49-F238E27FC236}">
                <a16:creationId xmlns:a16="http://schemas.microsoft.com/office/drawing/2014/main" id="{4BA1382C-B99C-DA8D-67B6-6CEA78B9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51"/>
          <a:stretch>
            <a:fillRect/>
          </a:stretch>
        </p:blipFill>
        <p:spPr>
          <a:xfrm rot="5400000">
            <a:off x="4004421" y="948578"/>
            <a:ext cx="6858000" cy="4960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95873D-B717-EF99-03F9-DDCFD20042B6}"/>
              </a:ext>
            </a:extLst>
          </p:cNvPr>
          <p:cNvSpPr/>
          <p:nvPr/>
        </p:nvSpPr>
        <p:spPr>
          <a:xfrm>
            <a:off x="486265" y="809850"/>
            <a:ext cx="863564" cy="10624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E61A11-F652-673A-8A5E-3BB07D35E954}"/>
              </a:ext>
            </a:extLst>
          </p:cNvPr>
          <p:cNvSpPr txBox="1"/>
          <p:nvPr/>
        </p:nvSpPr>
        <p:spPr>
          <a:xfrm>
            <a:off x="-10321" y="1950668"/>
            <a:ext cx="215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Une feuille de couleur</a:t>
            </a:r>
          </a:p>
        </p:txBody>
      </p:sp>
      <p:pic>
        <p:nvPicPr>
          <p:cNvPr id="7" name="Image 6" descr="Une image contenant outil, ciseaux&#10;&#10;Le contenu généré par l’IA peut être incorrect.">
            <a:extLst>
              <a:ext uri="{FF2B5EF4-FFF2-40B4-BE49-F238E27FC236}">
                <a16:creationId xmlns:a16="http://schemas.microsoft.com/office/drawing/2014/main" id="{A8187DC4-919D-9CC7-509C-51C5F9B3B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128" y="683082"/>
            <a:ext cx="959159" cy="13924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CE4AC9-7923-B413-4C02-B8CBA188468C}"/>
              </a:ext>
            </a:extLst>
          </p:cNvPr>
          <p:cNvSpPr txBox="1"/>
          <p:nvPr/>
        </p:nvSpPr>
        <p:spPr>
          <a:xfrm>
            <a:off x="2309549" y="1950668"/>
            <a:ext cx="215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Une paire de ciseaux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DCAF8F9-F4E4-F3D3-977A-1329B5F08EF0}"/>
              </a:ext>
            </a:extLst>
          </p:cNvPr>
          <p:cNvCxnSpPr>
            <a:cxnSpLocks/>
          </p:cNvCxnSpPr>
          <p:nvPr/>
        </p:nvCxnSpPr>
        <p:spPr>
          <a:xfrm>
            <a:off x="293578" y="2516355"/>
            <a:ext cx="1404239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90F23B4-C0C8-359B-C403-A3C3A1838873}"/>
              </a:ext>
            </a:extLst>
          </p:cNvPr>
          <p:cNvSpPr txBox="1"/>
          <p:nvPr/>
        </p:nvSpPr>
        <p:spPr>
          <a:xfrm>
            <a:off x="-108837" y="2610378"/>
            <a:ext cx="215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Une tige en bois</a:t>
            </a:r>
          </a:p>
        </p:txBody>
      </p:sp>
      <p:pic>
        <p:nvPicPr>
          <p:cNvPr id="16" name="Image 15" descr="Une image contenant Baguettes, intérieur, sol, aiguille&#10;&#10;Le contenu généré par l’IA peut être incorrect.">
            <a:extLst>
              <a:ext uri="{FF2B5EF4-FFF2-40B4-BE49-F238E27FC236}">
                <a16:creationId xmlns:a16="http://schemas.microsoft.com/office/drawing/2014/main" id="{AC8B79CB-61EE-93D2-5FCB-B203C29DB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10" y="2516355"/>
            <a:ext cx="1265785" cy="116658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DA2F4CD-75FB-BD13-1ECE-A8C18990EA72}"/>
              </a:ext>
            </a:extLst>
          </p:cNvPr>
          <p:cNvSpPr txBox="1"/>
          <p:nvPr/>
        </p:nvSpPr>
        <p:spPr>
          <a:xfrm>
            <a:off x="2253409" y="3982539"/>
            <a:ext cx="215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Trois cure-dents</a:t>
            </a:r>
          </a:p>
        </p:txBody>
      </p:sp>
      <p:pic>
        <p:nvPicPr>
          <p:cNvPr id="19" name="Image 18" descr="Une image contenant balle, balle de tennis, jaune, sol&#10;&#10;Le contenu généré par l’IA peut être incorrect.">
            <a:extLst>
              <a:ext uri="{FF2B5EF4-FFF2-40B4-BE49-F238E27FC236}">
                <a16:creationId xmlns:a16="http://schemas.microsoft.com/office/drawing/2014/main" id="{B896EEF1-1466-2EBA-A5CD-9E6AA159F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85" y="3136641"/>
            <a:ext cx="1515543" cy="109260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5027B8A-D476-EAF5-F6BB-E77CEE1CE831}"/>
              </a:ext>
            </a:extLst>
          </p:cNvPr>
          <p:cNvSpPr txBox="1"/>
          <p:nvPr/>
        </p:nvSpPr>
        <p:spPr>
          <a:xfrm>
            <a:off x="-65294" y="4402706"/>
            <a:ext cx="215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Trois petites billes en mousse</a:t>
            </a:r>
          </a:p>
        </p:txBody>
      </p:sp>
      <p:pic>
        <p:nvPicPr>
          <p:cNvPr id="22" name="Image 21" descr="Une image contenant sol, ongle, intérieur&#10;&#10;Le contenu généré par l’IA peut être incorrect.">
            <a:extLst>
              <a:ext uri="{FF2B5EF4-FFF2-40B4-BE49-F238E27FC236}">
                <a16:creationId xmlns:a16="http://schemas.microsoft.com/office/drawing/2014/main" id="{29CA12E7-D545-EC4E-E7A4-6C23B37301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301" t="30790" r="34815" b="25547"/>
          <a:stretch>
            <a:fillRect/>
          </a:stretch>
        </p:blipFill>
        <p:spPr>
          <a:xfrm rot="5400000">
            <a:off x="3624262" y="4504462"/>
            <a:ext cx="1047742" cy="90569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57F95FB-7F8F-AED6-45C2-7289F3DB35CC}"/>
              </a:ext>
            </a:extLst>
          </p:cNvPr>
          <p:cNvSpPr txBox="1"/>
          <p:nvPr/>
        </p:nvSpPr>
        <p:spPr>
          <a:xfrm>
            <a:off x="3023585" y="5491190"/>
            <a:ext cx="215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Un morceau de </a:t>
            </a:r>
          </a:p>
          <a:p>
            <a:pPr algn="ctr"/>
            <a:r>
              <a:rPr lang="fr-FR" sz="1400" dirty="0">
                <a:latin typeface="Avenir Book" panose="02000503020000020003" pitchFamily="2" charset="0"/>
              </a:rPr>
              <a:t>mousse vert</a:t>
            </a:r>
          </a:p>
        </p:txBody>
      </p:sp>
      <p:pic>
        <p:nvPicPr>
          <p:cNvPr id="6" name="Image 5" descr="Une image contenant briquet, craie, conception&#10;&#10;Le contenu généré par l’IA peut être incorrect.">
            <a:extLst>
              <a:ext uri="{FF2B5EF4-FFF2-40B4-BE49-F238E27FC236}">
                <a16:creationId xmlns:a16="http://schemas.microsoft.com/office/drawing/2014/main" id="{79E6EBCD-55F8-CAEE-B47C-4165CB312E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053" t="13516" r="36275" b="11694"/>
          <a:stretch>
            <a:fillRect/>
          </a:stretch>
        </p:blipFill>
        <p:spPr>
          <a:xfrm>
            <a:off x="390349" y="5069172"/>
            <a:ext cx="905694" cy="147227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8A2BCD-598E-BB04-0E88-05AFABFEF8E4}"/>
              </a:ext>
            </a:extLst>
          </p:cNvPr>
          <p:cNvSpPr txBox="1"/>
          <p:nvPr/>
        </p:nvSpPr>
        <p:spPr>
          <a:xfrm>
            <a:off x="-235397" y="6541442"/>
            <a:ext cx="215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De la colle</a:t>
            </a:r>
          </a:p>
        </p:txBody>
      </p:sp>
      <p:pic>
        <p:nvPicPr>
          <p:cNvPr id="13" name="Image 12" descr="Une image contenant outil&#10;&#10;Le contenu généré par l’IA peut être incorrect.">
            <a:extLst>
              <a:ext uri="{FF2B5EF4-FFF2-40B4-BE49-F238E27FC236}">
                <a16:creationId xmlns:a16="http://schemas.microsoft.com/office/drawing/2014/main" id="{65F97DFA-C2AB-0C38-B9C6-BF616FCD2A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151" t="10732" r="4253" b="4621"/>
          <a:stretch>
            <a:fillRect/>
          </a:stretch>
        </p:blipFill>
        <p:spPr>
          <a:xfrm>
            <a:off x="1772599" y="4852416"/>
            <a:ext cx="1267226" cy="112446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D0B0AF0-7419-027E-96BB-2D9BBD324FE2}"/>
              </a:ext>
            </a:extLst>
          </p:cNvPr>
          <p:cNvSpPr txBox="1"/>
          <p:nvPr/>
        </p:nvSpPr>
        <p:spPr>
          <a:xfrm>
            <a:off x="1324717" y="5995392"/>
            <a:ext cx="215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venir Book" panose="02000503020000020003" pitchFamily="2" charset="0"/>
              </a:rPr>
              <a:t>Un pistolet </a:t>
            </a:r>
          </a:p>
          <a:p>
            <a:pPr algn="ctr"/>
            <a:r>
              <a:rPr lang="fr-FR" sz="1400" dirty="0">
                <a:latin typeface="Avenir Book" panose="02000503020000020003" pitchFamily="2" charset="0"/>
              </a:rPr>
              <a:t>à colle</a:t>
            </a:r>
          </a:p>
        </p:txBody>
      </p:sp>
    </p:spTree>
    <p:extLst>
      <p:ext uri="{BB962C8B-B14F-4D97-AF65-F5344CB8AC3E}">
        <p14:creationId xmlns:p14="http://schemas.microsoft.com/office/powerpoint/2010/main" val="426184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leur, jaune, main&#10;&#10;Le contenu généré par l’IA peut être incorrect.">
            <a:extLst>
              <a:ext uri="{FF2B5EF4-FFF2-40B4-BE49-F238E27FC236}">
                <a16:creationId xmlns:a16="http://schemas.microsoft.com/office/drawing/2014/main" id="{DC3E7F2D-C895-E8F5-0298-66D2EFDF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C7E1157-B531-5837-86E5-12254999D879}"/>
              </a:ext>
            </a:extLst>
          </p:cNvPr>
          <p:cNvSpPr/>
          <p:nvPr/>
        </p:nvSpPr>
        <p:spPr>
          <a:xfrm rot="342488">
            <a:off x="4528458" y="2670629"/>
            <a:ext cx="1582057" cy="4005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246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leur, Papier couché, Papier de bricolage, Papier origami&#10;&#10;Le contenu généré par l’IA peut être incorrect.">
            <a:extLst>
              <a:ext uri="{FF2B5EF4-FFF2-40B4-BE49-F238E27FC236}">
                <a16:creationId xmlns:a16="http://schemas.microsoft.com/office/drawing/2014/main" id="{D4E9D52F-A31D-9578-AB31-40EDE8F1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pic>
        <p:nvPicPr>
          <p:cNvPr id="5" name="Image 4" descr="Une image contenant briquet, craie, conception&#10;&#10;Le contenu généré par l’IA peut être incorrect.">
            <a:extLst>
              <a:ext uri="{FF2B5EF4-FFF2-40B4-BE49-F238E27FC236}">
                <a16:creationId xmlns:a16="http://schemas.microsoft.com/office/drawing/2014/main" id="{9F708791-F474-D3C1-2D45-0936E464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53" t="13516" r="36275" b="11694"/>
          <a:stretch>
            <a:fillRect/>
          </a:stretch>
        </p:blipFill>
        <p:spPr>
          <a:xfrm>
            <a:off x="116114" y="2873828"/>
            <a:ext cx="2383971" cy="3875315"/>
          </a:xfrm>
          <a:prstGeom prst="rect">
            <a:avLst/>
          </a:prstGeom>
        </p:spPr>
      </p:pic>
      <p:pic>
        <p:nvPicPr>
          <p:cNvPr id="7" name="Graphique 6" descr="Enseignant avec un remplissage uni">
            <a:extLst>
              <a:ext uri="{FF2B5EF4-FFF2-40B4-BE49-F238E27FC236}">
                <a16:creationId xmlns:a16="http://schemas.microsoft.com/office/drawing/2014/main" id="{F2A11F6A-FD15-EFE7-FFA6-2F0756360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6968" y="5192486"/>
            <a:ext cx="1852918" cy="1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térieur, jaune, personne, plante&#10;&#10;Le contenu généré par l’IA peut être incorrect.">
            <a:extLst>
              <a:ext uri="{FF2B5EF4-FFF2-40B4-BE49-F238E27FC236}">
                <a16:creationId xmlns:a16="http://schemas.microsoft.com/office/drawing/2014/main" id="{7BCADAE2-78EC-04FC-4701-2D15500C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41" b="16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pic>
        <p:nvPicPr>
          <p:cNvPr id="4" name="Graphique 3" descr="Enseignant avec un remplissage uni">
            <a:extLst>
              <a:ext uri="{FF2B5EF4-FFF2-40B4-BE49-F238E27FC236}">
                <a16:creationId xmlns:a16="http://schemas.microsoft.com/office/drawing/2014/main" id="{3AC259DB-ECB2-2A76-B959-7D70EDFEE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6968" y="5192486"/>
            <a:ext cx="1852918" cy="1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leur, jaune, plante&#10;&#10;Le contenu généré par l’IA peut être incorrect.">
            <a:extLst>
              <a:ext uri="{FF2B5EF4-FFF2-40B4-BE49-F238E27FC236}">
                <a16:creationId xmlns:a16="http://schemas.microsoft.com/office/drawing/2014/main" id="{75742A13-FE6C-AF9D-BA97-F156514BC7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10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E2105-FA61-66C5-99EC-2B3D2BE65F62}"/>
              </a:ext>
            </a:extLst>
          </p:cNvPr>
          <p:cNvCxnSpPr/>
          <p:nvPr/>
        </p:nvCxnSpPr>
        <p:spPr>
          <a:xfrm>
            <a:off x="1843314" y="4064000"/>
            <a:ext cx="3222172" cy="21771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que 5" descr="Enseignant avec un remplissage uni">
            <a:extLst>
              <a:ext uri="{FF2B5EF4-FFF2-40B4-BE49-F238E27FC236}">
                <a16:creationId xmlns:a16="http://schemas.microsoft.com/office/drawing/2014/main" id="{FECFA9FE-4EF7-5D15-837D-B9E687404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6968" y="5192486"/>
            <a:ext cx="1852918" cy="1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8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térieur, sol&#10;&#10;Le contenu généré par l’IA peut être incorrect.">
            <a:extLst>
              <a:ext uri="{FF2B5EF4-FFF2-40B4-BE49-F238E27FC236}">
                <a16:creationId xmlns:a16="http://schemas.microsoft.com/office/drawing/2014/main" id="{02392AF1-5F84-92B4-C75D-D3F128B0E1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6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térieur, sol&#10;&#10;Le contenu généré par l’IA peut être incorrect.">
            <a:extLst>
              <a:ext uri="{FF2B5EF4-FFF2-40B4-BE49-F238E27FC236}">
                <a16:creationId xmlns:a16="http://schemas.microsoft.com/office/drawing/2014/main" id="{AE573D4A-496F-7C17-C7B7-FD91675A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jaune, intérieur, fleur&#10;&#10;Le contenu généré par l’IA peut être incorrect.">
            <a:extLst>
              <a:ext uri="{FF2B5EF4-FFF2-40B4-BE49-F238E27FC236}">
                <a16:creationId xmlns:a16="http://schemas.microsoft.com/office/drawing/2014/main" id="{B72646BC-8FC3-6682-C864-B99A65E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8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fleur, jaune&#10;&#10;Le contenu généré par l’IA peut être incorrect.">
            <a:extLst>
              <a:ext uri="{FF2B5EF4-FFF2-40B4-BE49-F238E27FC236}">
                <a16:creationId xmlns:a16="http://schemas.microsoft.com/office/drawing/2014/main" id="{C8F54D07-5F82-1DE1-AF00-B2CAB4E9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4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7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ase, intérieur, orange, plante&#10;&#10;Le contenu généré par l’IA peut être incorrect.">
            <a:extLst>
              <a:ext uri="{FF2B5EF4-FFF2-40B4-BE49-F238E27FC236}">
                <a16:creationId xmlns:a16="http://schemas.microsoft.com/office/drawing/2014/main" id="{A2D6C13C-0221-02C1-8B6A-12585435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4000" y="857250"/>
            <a:ext cx="6858000" cy="51435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1CDC78-9554-AE36-C955-F78B1F7D90D4}"/>
              </a:ext>
            </a:extLst>
          </p:cNvPr>
          <p:cNvCxnSpPr/>
          <p:nvPr/>
        </p:nvCxnSpPr>
        <p:spPr>
          <a:xfrm>
            <a:off x="1915886" y="5225143"/>
            <a:ext cx="348342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02BC520-CA0F-0993-090F-80352A2245B2}"/>
              </a:ext>
            </a:extLst>
          </p:cNvPr>
          <p:cNvCxnSpPr>
            <a:cxnSpLocks/>
          </p:cNvCxnSpPr>
          <p:nvPr/>
        </p:nvCxnSpPr>
        <p:spPr>
          <a:xfrm>
            <a:off x="1567543" y="2881086"/>
            <a:ext cx="272142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CE780B6-3B7F-7ACE-85F0-D5BDFCCA9266}"/>
              </a:ext>
            </a:extLst>
          </p:cNvPr>
          <p:cNvCxnSpPr>
            <a:cxnSpLocks/>
          </p:cNvCxnSpPr>
          <p:nvPr/>
        </p:nvCxnSpPr>
        <p:spPr>
          <a:xfrm flipH="1">
            <a:off x="5776686" y="3429000"/>
            <a:ext cx="2351314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32545F6-73A7-83E4-7518-10405B5925E4}"/>
              </a:ext>
            </a:extLst>
          </p:cNvPr>
          <p:cNvCxnSpPr>
            <a:cxnSpLocks/>
          </p:cNvCxnSpPr>
          <p:nvPr/>
        </p:nvCxnSpPr>
        <p:spPr>
          <a:xfrm flipH="1" flipV="1">
            <a:off x="5529943" y="3599544"/>
            <a:ext cx="2460171" cy="89988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7F105B9-A8B2-1237-3EAF-6F6C59E00421}"/>
              </a:ext>
            </a:extLst>
          </p:cNvPr>
          <p:cNvCxnSpPr>
            <a:cxnSpLocks/>
          </p:cNvCxnSpPr>
          <p:nvPr/>
        </p:nvCxnSpPr>
        <p:spPr>
          <a:xfrm flipH="1">
            <a:off x="5500915" y="2783114"/>
            <a:ext cx="2351314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69A3F9E-3943-5CDB-1D71-100D2FFCEC05}"/>
              </a:ext>
            </a:extLst>
          </p:cNvPr>
          <p:cNvSpPr txBox="1"/>
          <p:nvPr/>
        </p:nvSpPr>
        <p:spPr>
          <a:xfrm>
            <a:off x="116114" y="2696420"/>
            <a:ext cx="166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Les pétales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44BAD1-B083-6B88-FC2C-85C120B22B95}"/>
              </a:ext>
            </a:extLst>
          </p:cNvPr>
          <p:cNvSpPr txBox="1"/>
          <p:nvPr/>
        </p:nvSpPr>
        <p:spPr>
          <a:xfrm>
            <a:off x="254000" y="5040477"/>
            <a:ext cx="166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Le pédoncule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134691-7D7C-D405-C6FB-8E00682C0FC7}"/>
              </a:ext>
            </a:extLst>
          </p:cNvPr>
          <p:cNvSpPr txBox="1"/>
          <p:nvPr/>
        </p:nvSpPr>
        <p:spPr>
          <a:xfrm>
            <a:off x="8128000" y="4314763"/>
            <a:ext cx="166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Le pistil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F97CE7-CB5A-A089-8679-415B6343AE90}"/>
              </a:ext>
            </a:extLst>
          </p:cNvPr>
          <p:cNvSpPr txBox="1"/>
          <p:nvPr/>
        </p:nvSpPr>
        <p:spPr>
          <a:xfrm>
            <a:off x="8244114" y="3244334"/>
            <a:ext cx="166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Les étamines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FF074C7-A7FA-A717-0C52-4C495F554E0A}"/>
              </a:ext>
            </a:extLst>
          </p:cNvPr>
          <p:cNvSpPr txBox="1"/>
          <p:nvPr/>
        </p:nvSpPr>
        <p:spPr>
          <a:xfrm>
            <a:off x="8098972" y="2559708"/>
            <a:ext cx="166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Le pollen</a:t>
            </a:r>
          </a:p>
        </p:txBody>
      </p:sp>
    </p:spTree>
    <p:extLst>
      <p:ext uri="{BB962C8B-B14F-4D97-AF65-F5344CB8AC3E}">
        <p14:creationId xmlns:p14="http://schemas.microsoft.com/office/powerpoint/2010/main" val="148806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vase, intérieur, orange, plante&#10;&#10;Le contenu généré par l’IA peut être incorrect.">
            <a:extLst>
              <a:ext uri="{FF2B5EF4-FFF2-40B4-BE49-F238E27FC236}">
                <a16:creationId xmlns:a16="http://schemas.microsoft.com/office/drawing/2014/main" id="{01DC4D1F-4220-6858-3A09-84C94B7A7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4000" y="857250"/>
            <a:ext cx="6858000" cy="51435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90EFBFD-0692-43D6-37EE-0C2957F14671}"/>
              </a:ext>
            </a:extLst>
          </p:cNvPr>
          <p:cNvSpPr/>
          <p:nvPr/>
        </p:nvSpPr>
        <p:spPr>
          <a:xfrm>
            <a:off x="3692978" y="1567543"/>
            <a:ext cx="3831772" cy="3356428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8A8D7D3-6BD9-1DFD-962A-7E514266D203}"/>
              </a:ext>
            </a:extLst>
          </p:cNvPr>
          <p:cNvCxnSpPr/>
          <p:nvPr/>
        </p:nvCxnSpPr>
        <p:spPr>
          <a:xfrm flipH="1">
            <a:off x="7678057" y="2859314"/>
            <a:ext cx="899886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FB59ED3-AC37-9B26-B750-10248A2B6F4E}"/>
              </a:ext>
            </a:extLst>
          </p:cNvPr>
          <p:cNvSpPr txBox="1"/>
          <p:nvPr/>
        </p:nvSpPr>
        <p:spPr>
          <a:xfrm>
            <a:off x="8731250" y="2674648"/>
            <a:ext cx="159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La corolle</a:t>
            </a:r>
          </a:p>
        </p:txBody>
      </p:sp>
    </p:spTree>
    <p:extLst>
      <p:ext uri="{BB962C8B-B14F-4D97-AF65-F5344CB8AC3E}">
        <p14:creationId xmlns:p14="http://schemas.microsoft.com/office/powerpoint/2010/main" val="288174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ournitures de bureau, Article de bureau, papeterie, outil&#10;&#10;Le contenu généré par l’IA peut être incorrect.">
            <a:extLst>
              <a:ext uri="{FF2B5EF4-FFF2-40B4-BE49-F238E27FC236}">
                <a16:creationId xmlns:a16="http://schemas.microsoft.com/office/drawing/2014/main" id="{39C98BEE-F7D9-3C69-7E61-ADE4B40A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7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cercle, jaune&#10;&#10;Le contenu généré par l’IA peut être incorrect.">
            <a:extLst>
              <a:ext uri="{FF2B5EF4-FFF2-40B4-BE49-F238E27FC236}">
                <a16:creationId xmlns:a16="http://schemas.microsoft.com/office/drawing/2014/main" id="{7F728F0F-D388-894F-9178-9968D7CD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jaune&#10;&#10;Le contenu généré par l’IA peut être incorrect.">
            <a:extLst>
              <a:ext uri="{FF2B5EF4-FFF2-40B4-BE49-F238E27FC236}">
                <a16:creationId xmlns:a16="http://schemas.microsoft.com/office/drawing/2014/main" id="{FA14CE32-60DD-FCC9-58D9-85650FF0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4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roduit en papier, Papier de bricolage, papier, Papier couché&#10;&#10;Le contenu généré par l’IA peut être incorrect.">
            <a:extLst>
              <a:ext uri="{FF2B5EF4-FFF2-40B4-BE49-F238E27FC236}">
                <a16:creationId xmlns:a16="http://schemas.microsoft.com/office/drawing/2014/main" id="{9E50945A-3DBA-3303-175F-DB29F95C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9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outil&#10;&#10;Le contenu généré par l’IA peut être incorrect.">
            <a:extLst>
              <a:ext uri="{FF2B5EF4-FFF2-40B4-BE49-F238E27FC236}">
                <a16:creationId xmlns:a16="http://schemas.microsoft.com/office/drawing/2014/main" id="{942C4955-54C9-51FC-774A-259FB527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10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apier, Produit en papier, Papier de bricolage, Papier couché&#10;&#10;Le contenu généré par l’IA peut être incorrect.">
            <a:extLst>
              <a:ext uri="{FF2B5EF4-FFF2-40B4-BE49-F238E27FC236}">
                <a16:creationId xmlns:a16="http://schemas.microsoft.com/office/drawing/2014/main" id="{DD103FB3-384D-0BB1-CCDE-E8A53F8E1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1A5D1AE-141D-5353-8555-9BCCEC212751}"/>
              </a:ext>
            </a:extLst>
          </p:cNvPr>
          <p:cNvSpPr/>
          <p:nvPr/>
        </p:nvSpPr>
        <p:spPr>
          <a:xfrm>
            <a:off x="5762171" y="1494971"/>
            <a:ext cx="2104572" cy="2104572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46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roduit en papier, papier, Papier de bricolage, Papier couché&#10;&#10;Le contenu généré par l’IA peut être incorrect.">
            <a:extLst>
              <a:ext uri="{FF2B5EF4-FFF2-40B4-BE49-F238E27FC236}">
                <a16:creationId xmlns:a16="http://schemas.microsoft.com/office/drawing/2014/main" id="{EECE403E-FB86-54CB-C3EA-05C67A63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8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jaune, Produit en papier, Papier couché, Papier de bricolage&#10;&#10;Le contenu généré par l’IA peut être incorrect.">
            <a:extLst>
              <a:ext uri="{FF2B5EF4-FFF2-40B4-BE49-F238E27FC236}">
                <a16:creationId xmlns:a16="http://schemas.microsoft.com/office/drawing/2014/main" id="{A758544F-BA6A-B3BC-3622-253E7B5E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88" b="2022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9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CE9AE319F0F4AA73D48C694978F8B" ma:contentTypeVersion="14" ma:contentTypeDescription="Crée un document." ma:contentTypeScope="" ma:versionID="1d40123a0599344bea0d8d62fde3d5ac">
  <xsd:schema xmlns:xsd="http://www.w3.org/2001/XMLSchema" xmlns:xs="http://www.w3.org/2001/XMLSchema" xmlns:p="http://schemas.microsoft.com/office/2006/metadata/properties" xmlns:ns2="c0aaae7e-d8c0-47c7-b118-fd74c47f7bb5" xmlns:ns3="2508ef87-9c21-4408-978a-1041c6e9fcb9" targetNamespace="http://schemas.microsoft.com/office/2006/metadata/properties" ma:root="true" ma:fieldsID="03ab5727fc60830ed1dabf67b9828b95" ns2:_="" ns3:_="">
    <xsd:import namespace="c0aaae7e-d8c0-47c7-b118-fd74c47f7bb5"/>
    <xsd:import namespace="2508ef87-9c21-4408-978a-1041c6e9f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aae7e-d8c0-47c7-b118-fd74c47f7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644f71e4-9239-498e-80b1-027df265fb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8ef87-9c21-4408-978a-1041c6e9fc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0bc1b97-9d92-47ba-947e-dcede21f78af}" ma:internalName="TaxCatchAll" ma:showField="CatchAllData" ma:web="2508ef87-9c21-4408-978a-1041c6e9fc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8ef87-9c21-4408-978a-1041c6e9fcb9" xsi:nil="true"/>
    <lcf76f155ced4ddcb4097134ff3c332f xmlns="c0aaae7e-d8c0-47c7-b118-fd74c47f7b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E3F03D-950E-4874-B27A-F5DD30B01665}"/>
</file>

<file path=customXml/itemProps2.xml><?xml version="1.0" encoding="utf-8"?>
<ds:datastoreItem xmlns:ds="http://schemas.openxmlformats.org/officeDocument/2006/customXml" ds:itemID="{16AF6404-ED67-495B-B9D7-8FD5A1E1D113}"/>
</file>

<file path=customXml/itemProps3.xml><?xml version="1.0" encoding="utf-8"?>
<ds:datastoreItem xmlns:ds="http://schemas.openxmlformats.org/officeDocument/2006/customXml" ds:itemID="{9AC6ACB2-6CF4-4B27-A2AB-7052B3CFAD2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45</Words>
  <Application>Microsoft Macintosh PowerPoint</Application>
  <PresentationFormat>Format A4 (210 x 297 mm)</PresentationFormat>
  <Paragraphs>25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Avenir 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Florence Richard</cp:lastModifiedBy>
  <cp:revision>6</cp:revision>
  <dcterms:created xsi:type="dcterms:W3CDTF">2025-05-26T12:45:58Z</dcterms:created>
  <dcterms:modified xsi:type="dcterms:W3CDTF">2025-08-12T07:35:39Z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0x01010051DCE9AE319F0F4AA73D48C694978F8B</vt:lpwstr>
  </property>
</Properties>
</file>