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86"/>
  </p:normalViewPr>
  <p:slideViewPr>
    <p:cSldViewPr snapToGrid="0">
      <p:cViewPr varScale="1">
        <p:scale>
          <a:sx n="87" d="100"/>
          <a:sy n="87" d="100"/>
        </p:scale>
        <p:origin x="848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3996-02A9-2F48-B54D-425AB6D796DA}" type="datetimeFigureOut">
              <a:rPr lang="fr-FR" smtClean="0"/>
              <a:t>06/06/2025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785-B61D-514D-928C-7E7FA7001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0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3996-02A9-2F48-B54D-425AB6D796DA}" type="datetimeFigureOut">
              <a:rPr lang="fr-FR" smtClean="0"/>
              <a:t>06/06/2025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785-B61D-514D-928C-7E7FA7001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469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3996-02A9-2F48-B54D-425AB6D796DA}" type="datetimeFigureOut">
              <a:rPr lang="fr-FR" smtClean="0"/>
              <a:t>06/06/2025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785-B61D-514D-928C-7E7FA7001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11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3996-02A9-2F48-B54D-425AB6D796DA}" type="datetimeFigureOut">
              <a:rPr lang="fr-FR" smtClean="0"/>
              <a:t>06/06/2025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785-B61D-514D-928C-7E7FA7001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005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3996-02A9-2F48-B54D-425AB6D796DA}" type="datetimeFigureOut">
              <a:rPr lang="fr-FR" smtClean="0"/>
              <a:t>06/06/2025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785-B61D-514D-928C-7E7FA7001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478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3996-02A9-2F48-B54D-425AB6D796DA}" type="datetimeFigureOut">
              <a:rPr lang="fr-FR" smtClean="0"/>
              <a:t>06/06/2025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785-B61D-514D-928C-7E7FA7001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3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3996-02A9-2F48-B54D-425AB6D796DA}" type="datetimeFigureOut">
              <a:rPr lang="fr-FR" smtClean="0"/>
              <a:t>06/06/2025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785-B61D-514D-928C-7E7FA7001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9874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3996-02A9-2F48-B54D-425AB6D796DA}" type="datetimeFigureOut">
              <a:rPr lang="fr-FR" smtClean="0"/>
              <a:t>06/06/2025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785-B61D-514D-928C-7E7FA7001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858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3996-02A9-2F48-B54D-425AB6D796DA}" type="datetimeFigureOut">
              <a:rPr lang="fr-FR" smtClean="0"/>
              <a:t>06/06/2025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785-B61D-514D-928C-7E7FA7001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133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3996-02A9-2F48-B54D-425AB6D796DA}" type="datetimeFigureOut">
              <a:rPr lang="fr-FR" smtClean="0"/>
              <a:t>06/06/2025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785-B61D-514D-928C-7E7FA7001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606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3996-02A9-2F48-B54D-425AB6D796DA}" type="datetimeFigureOut">
              <a:rPr lang="fr-FR" smtClean="0"/>
              <a:t>06/06/2025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1D785-B61D-514D-928C-7E7FA7001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917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0A3996-02A9-2F48-B54D-425AB6D796DA}" type="datetimeFigureOut">
              <a:rPr lang="fr-FR" smtClean="0"/>
              <a:t>06/06/2025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01D785-B61D-514D-928C-7E7FA7001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35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ntrôle du couvain d'abeilles, les larves se développent pendant 10 jours grâce à la nourriture apportée par les nourrices">
            <a:extLst>
              <a:ext uri="{FF2B5EF4-FFF2-40B4-BE49-F238E27FC236}">
                <a16:creationId xmlns:a16="http://schemas.microsoft.com/office/drawing/2014/main" id="{2A01CFCC-74D5-A77F-3EC6-F3170ADD7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067" y="120044"/>
            <a:ext cx="6941866" cy="661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456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ontrôle du couvain d'abeilles, les nymphes, ou pupes, se développent dans les alvéoles operculées jusqu'à la naissance de l'abeille">
            <a:extLst>
              <a:ext uri="{FF2B5EF4-FFF2-40B4-BE49-F238E27FC236}">
                <a16:creationId xmlns:a16="http://schemas.microsoft.com/office/drawing/2014/main" id="{445F2960-52D4-C9C8-98E0-85B614F28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849" y="172269"/>
            <a:ext cx="6832302" cy="651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0654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DCE9AE319F0F4AA73D48C694978F8B" ma:contentTypeVersion="14" ma:contentTypeDescription="Crée un document." ma:contentTypeScope="" ma:versionID="1d40123a0599344bea0d8d62fde3d5ac">
  <xsd:schema xmlns:xsd="http://www.w3.org/2001/XMLSchema" xmlns:xs="http://www.w3.org/2001/XMLSchema" xmlns:p="http://schemas.microsoft.com/office/2006/metadata/properties" xmlns:ns2="c0aaae7e-d8c0-47c7-b118-fd74c47f7bb5" xmlns:ns3="2508ef87-9c21-4408-978a-1041c6e9fcb9" targetNamespace="http://schemas.microsoft.com/office/2006/metadata/properties" ma:root="true" ma:fieldsID="03ab5727fc60830ed1dabf67b9828b95" ns2:_="" ns3:_="">
    <xsd:import namespace="c0aaae7e-d8c0-47c7-b118-fd74c47f7bb5"/>
    <xsd:import namespace="2508ef87-9c21-4408-978a-1041c6e9fcb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aaae7e-d8c0-47c7-b118-fd74c47f7b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644f71e4-9239-498e-80b1-027df265fbd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08ef87-9c21-4408-978a-1041c6e9fcb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0bc1b97-9d92-47ba-947e-dcede21f78af}" ma:internalName="TaxCatchAll" ma:showField="CatchAllData" ma:web="2508ef87-9c21-4408-978a-1041c6e9fc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508ef87-9c21-4408-978a-1041c6e9fcb9" xsi:nil="true"/>
    <lcf76f155ced4ddcb4097134ff3c332f xmlns="c0aaae7e-d8c0-47c7-b118-fd74c47f7bb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59B4C75-257E-4428-BE9D-8521B986415A}"/>
</file>

<file path=customXml/itemProps2.xml><?xml version="1.0" encoding="utf-8"?>
<ds:datastoreItem xmlns:ds="http://schemas.openxmlformats.org/officeDocument/2006/customXml" ds:itemID="{B587A6C1-9D6D-4FBE-BA18-5E6F69927B55}"/>
</file>

<file path=customXml/itemProps3.xml><?xml version="1.0" encoding="utf-8"?>
<ds:datastoreItem xmlns:ds="http://schemas.openxmlformats.org/officeDocument/2006/customXml" ds:itemID="{0561D8C1-9208-4262-9E43-DD69C265C69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Macintosh PowerPoint</Application>
  <PresentationFormat>Format A4 (210 x 297 mm)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Florence Richard</dc:creator>
  <cp:lastModifiedBy>Florence Richard</cp:lastModifiedBy>
  <cp:revision>1</cp:revision>
  <dcterms:created xsi:type="dcterms:W3CDTF">2025-06-06T13:39:40Z</dcterms:created>
  <dcterms:modified xsi:type="dcterms:W3CDTF">2025-06-06T13:45:42Z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0x01010051DCE9AE319F0F4AA73D48C694978F8B</vt:lpwstr>
  </property>
</Properties>
</file>