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8" r:id="rId1"/>
  </p:sldMasterIdLst>
  <p:sldIdLst>
    <p:sldId id="257" r:id="rId2"/>
    <p:sldId id="261" r:id="rId3"/>
    <p:sldId id="265" r:id="rId4"/>
    <p:sldId id="271" r:id="rId5"/>
    <p:sldId id="272" r:id="rId6"/>
    <p:sldId id="273" r:id="rId7"/>
    <p:sldId id="267" r:id="rId8"/>
    <p:sldId id="260" r:id="rId9"/>
    <p:sldId id="274" r:id="rId10"/>
    <p:sldId id="275" r:id="rId11"/>
    <p:sldId id="276" r:id="rId12"/>
    <p:sldId id="277" r:id="rId13"/>
    <p:sldId id="278" r:id="rId14"/>
    <p:sldId id="279" r:id="rId15"/>
    <p:sldId id="280" r:id="rId16"/>
    <p:sldId id="281" r:id="rId17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43"/>
    <p:restoredTop sz="96197"/>
  </p:normalViewPr>
  <p:slideViewPr>
    <p:cSldViewPr snapToGrid="0" snapToObjects="1">
      <p:cViewPr varScale="1">
        <p:scale>
          <a:sx n="119" d="100"/>
          <a:sy n="119" d="100"/>
        </p:scale>
        <p:origin x="71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53D2D-8A63-AC45-9426-F11FF01D0935}" type="datetimeFigureOut">
              <a:rPr lang="fr-FR" smtClean="0"/>
              <a:t>02/04/2025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8980C-0C1E-E54B-853A-AB6BB012C1A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28981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53D2D-8A63-AC45-9426-F11FF01D0935}" type="datetimeFigureOut">
              <a:rPr lang="fr-FR" smtClean="0"/>
              <a:t>02/04/2025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8980C-0C1E-E54B-853A-AB6BB012C1A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477530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53D2D-8A63-AC45-9426-F11FF01D0935}" type="datetimeFigureOut">
              <a:rPr lang="fr-FR" smtClean="0"/>
              <a:t>02/04/2025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8980C-0C1E-E54B-853A-AB6BB012C1A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31863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53D2D-8A63-AC45-9426-F11FF01D0935}" type="datetimeFigureOut">
              <a:rPr lang="fr-FR" smtClean="0"/>
              <a:t>02/04/2025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8980C-0C1E-E54B-853A-AB6BB012C1A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39273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53D2D-8A63-AC45-9426-F11FF01D0935}" type="datetimeFigureOut">
              <a:rPr lang="fr-FR" smtClean="0"/>
              <a:t>02/04/2025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8980C-0C1E-E54B-853A-AB6BB012C1A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28673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53D2D-8A63-AC45-9426-F11FF01D0935}" type="datetimeFigureOut">
              <a:rPr lang="fr-FR" smtClean="0"/>
              <a:t>02/04/2025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8980C-0C1E-E54B-853A-AB6BB012C1A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15112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53D2D-8A63-AC45-9426-F11FF01D0935}" type="datetimeFigureOut">
              <a:rPr lang="fr-FR" smtClean="0"/>
              <a:t>02/04/2025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8980C-0C1E-E54B-853A-AB6BB012C1A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93965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53D2D-8A63-AC45-9426-F11FF01D0935}" type="datetimeFigureOut">
              <a:rPr lang="fr-FR" smtClean="0"/>
              <a:t>02/04/2025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8980C-0C1E-E54B-853A-AB6BB012C1A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00468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53D2D-8A63-AC45-9426-F11FF01D0935}" type="datetimeFigureOut">
              <a:rPr lang="fr-FR" smtClean="0"/>
              <a:t>02/04/2025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8980C-0C1E-E54B-853A-AB6BB012C1A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17163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53D2D-8A63-AC45-9426-F11FF01D0935}" type="datetimeFigureOut">
              <a:rPr lang="fr-FR" smtClean="0"/>
              <a:t>02/04/2025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8980C-0C1E-E54B-853A-AB6BB012C1A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16581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53D2D-8A63-AC45-9426-F11FF01D0935}" type="datetimeFigureOut">
              <a:rPr lang="fr-FR" smtClean="0"/>
              <a:t>02/04/2025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8980C-0C1E-E54B-853A-AB6BB012C1A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9901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D53D2D-8A63-AC45-9426-F11FF01D0935}" type="datetimeFigureOut">
              <a:rPr lang="fr-FR" smtClean="0"/>
              <a:t>02/04/2025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A8980C-0C1E-E54B-853A-AB6BB012C1A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9539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Une image contenant arbre, extérieur, ciel, plante&#10;&#10;Description générée automatiquement">
            <a:extLst>
              <a:ext uri="{FF2B5EF4-FFF2-40B4-BE49-F238E27FC236}">
                <a16:creationId xmlns:a16="http://schemas.microsoft.com/office/drawing/2014/main" id="{B0A55D71-C59F-D98B-DAA0-B54E61F046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17" t="9243" r="3187" b="8358"/>
          <a:stretch/>
        </p:blipFill>
        <p:spPr>
          <a:xfrm>
            <a:off x="109727" y="103656"/>
            <a:ext cx="4723509" cy="3240000"/>
          </a:xfrm>
          <a:prstGeom prst="rect">
            <a:avLst/>
          </a:prstGeom>
        </p:spPr>
      </p:pic>
      <p:pic>
        <p:nvPicPr>
          <p:cNvPr id="12" name="Image 11" descr="Une image contenant arbre, extérieur, ciel, plante&#10;&#10;Description générée automatiquement">
            <a:extLst>
              <a:ext uri="{FF2B5EF4-FFF2-40B4-BE49-F238E27FC236}">
                <a16:creationId xmlns:a16="http://schemas.microsoft.com/office/drawing/2014/main" id="{2A76250A-5AC4-5155-CE48-8D83FD3942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17" t="9243" r="3187" b="8358"/>
          <a:stretch/>
        </p:blipFill>
        <p:spPr>
          <a:xfrm>
            <a:off x="5072764" y="103656"/>
            <a:ext cx="4723509" cy="3240000"/>
          </a:xfrm>
          <a:prstGeom prst="rect">
            <a:avLst/>
          </a:prstGeom>
        </p:spPr>
      </p:pic>
      <p:pic>
        <p:nvPicPr>
          <p:cNvPr id="13" name="Image 12" descr="Une image contenant arbre, extérieur, ciel, plante&#10;&#10;Description générée automatiquement">
            <a:extLst>
              <a:ext uri="{FF2B5EF4-FFF2-40B4-BE49-F238E27FC236}">
                <a16:creationId xmlns:a16="http://schemas.microsoft.com/office/drawing/2014/main" id="{6DA7A488-1160-A797-8D54-F2D102ADCC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17" t="9243" r="3187" b="8358"/>
          <a:stretch/>
        </p:blipFill>
        <p:spPr>
          <a:xfrm>
            <a:off x="109727" y="3429000"/>
            <a:ext cx="4723509" cy="3240000"/>
          </a:xfrm>
          <a:prstGeom prst="rect">
            <a:avLst/>
          </a:prstGeom>
        </p:spPr>
      </p:pic>
      <p:pic>
        <p:nvPicPr>
          <p:cNvPr id="14" name="Image 13" descr="Une image contenant arbre, extérieur, ciel, plante&#10;&#10;Description générée automatiquement">
            <a:extLst>
              <a:ext uri="{FF2B5EF4-FFF2-40B4-BE49-F238E27FC236}">
                <a16:creationId xmlns:a16="http://schemas.microsoft.com/office/drawing/2014/main" id="{9493CD19-2A2C-3160-B124-700906B271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17" t="9243" r="3187" b="8358"/>
          <a:stretch/>
        </p:blipFill>
        <p:spPr>
          <a:xfrm>
            <a:off x="5072764" y="3429000"/>
            <a:ext cx="4723509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7328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Image 1" descr="Une image contenant arbre, extérieur, ciel, plante&#10;&#10;Description générée automatiquement">
            <a:extLst>
              <a:ext uri="{FF2B5EF4-FFF2-40B4-BE49-F238E27FC236}">
                <a16:creationId xmlns:a16="http://schemas.microsoft.com/office/drawing/2014/main" id="{9217F1F5-F93A-D50E-CF94-995750BF41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709"/>
          <a:stretch/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8934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Image 1" descr="Une image contenant arbre, extérieur, ciel, plante&#10;&#10;Description générée automatiquement">
            <a:extLst>
              <a:ext uri="{FF2B5EF4-FFF2-40B4-BE49-F238E27FC236}">
                <a16:creationId xmlns:a16="http://schemas.microsoft.com/office/drawing/2014/main" id="{DFAAB7E6-0E5B-91CF-E08F-EE41F9D1FF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709"/>
          <a:stretch/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9555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Image 1" descr="Une image contenant ciel, arbre, extérieur, nuageux&#10;&#10;Description générée automatiquement">
            <a:extLst>
              <a:ext uri="{FF2B5EF4-FFF2-40B4-BE49-F238E27FC236}">
                <a16:creationId xmlns:a16="http://schemas.microsoft.com/office/drawing/2014/main" id="{89624026-3ED2-7BC4-4DB0-A9CCBBF12F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709"/>
          <a:stretch/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1339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Image 1" descr="Une image contenant extérieur, arbre, ciel, plante&#10;&#10;Description générée automatiquement">
            <a:extLst>
              <a:ext uri="{FF2B5EF4-FFF2-40B4-BE49-F238E27FC236}">
                <a16:creationId xmlns:a16="http://schemas.microsoft.com/office/drawing/2014/main" id="{26397BAF-57EF-3749-1709-1EBC728871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709"/>
          <a:stretch/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1298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Image 1" descr="Une image contenant arbre, extérieur, ciel, jour&#10;&#10;Description générée automatiquement">
            <a:extLst>
              <a:ext uri="{FF2B5EF4-FFF2-40B4-BE49-F238E27FC236}">
                <a16:creationId xmlns:a16="http://schemas.microsoft.com/office/drawing/2014/main" id="{27CBAD77-A246-4861-E18E-E5B9782A25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709"/>
          <a:stretch/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1572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Image 1" descr="Une image contenant ciel, arbre, extérieur, jour&#10;&#10;Description générée automatiquement">
            <a:extLst>
              <a:ext uri="{FF2B5EF4-FFF2-40B4-BE49-F238E27FC236}">
                <a16:creationId xmlns:a16="http://schemas.microsoft.com/office/drawing/2014/main" id="{E5AED89F-D2E6-9BAC-96B9-7EB2EED791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709"/>
          <a:stretch/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5226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Image 1" descr="Une image contenant arbre, extérieur, ciel&#10;&#10;Description générée automatiquement">
            <a:extLst>
              <a:ext uri="{FF2B5EF4-FFF2-40B4-BE49-F238E27FC236}">
                <a16:creationId xmlns:a16="http://schemas.microsoft.com/office/drawing/2014/main" id="{A89A580A-CFA9-98CC-100E-79DBB2187B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709"/>
          <a:stretch/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1371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arbre, extérieur, ciel, plante&#10;&#10;Description générée automatiquement">
            <a:extLst>
              <a:ext uri="{FF2B5EF4-FFF2-40B4-BE49-F238E27FC236}">
                <a16:creationId xmlns:a16="http://schemas.microsoft.com/office/drawing/2014/main" id="{5F58229B-1731-B632-4D2D-B2C5E4C478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950" y="131302"/>
            <a:ext cx="4320000" cy="3240000"/>
          </a:xfrm>
          <a:prstGeom prst="rect">
            <a:avLst/>
          </a:prstGeom>
        </p:spPr>
      </p:pic>
      <p:pic>
        <p:nvPicPr>
          <p:cNvPr id="4" name="Image 3" descr="Une image contenant arbre, extérieur, ciel, plante&#10;&#10;Description générée automatiquement">
            <a:extLst>
              <a:ext uri="{FF2B5EF4-FFF2-40B4-BE49-F238E27FC236}">
                <a16:creationId xmlns:a16="http://schemas.microsoft.com/office/drawing/2014/main" id="{C3C2D586-A618-9154-BF57-304DEE867C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5514" y="152424"/>
            <a:ext cx="4320000" cy="3240000"/>
          </a:xfrm>
          <a:prstGeom prst="rect">
            <a:avLst/>
          </a:prstGeom>
        </p:spPr>
      </p:pic>
      <p:pic>
        <p:nvPicPr>
          <p:cNvPr id="5" name="Image 4" descr="Une image contenant arbre, extérieur, ciel, plante&#10;&#10;Description générée automatiquement">
            <a:extLst>
              <a:ext uri="{FF2B5EF4-FFF2-40B4-BE49-F238E27FC236}">
                <a16:creationId xmlns:a16="http://schemas.microsoft.com/office/drawing/2014/main" id="{E2112651-8E77-8639-487E-303769D5EB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950" y="3486698"/>
            <a:ext cx="4320000" cy="3240000"/>
          </a:xfrm>
          <a:prstGeom prst="rect">
            <a:avLst/>
          </a:prstGeom>
        </p:spPr>
      </p:pic>
      <p:pic>
        <p:nvPicPr>
          <p:cNvPr id="6" name="Image 5" descr="Une image contenant arbre, extérieur, ciel, plante&#10;&#10;Description générée automatiquement">
            <a:extLst>
              <a:ext uri="{FF2B5EF4-FFF2-40B4-BE49-F238E27FC236}">
                <a16:creationId xmlns:a16="http://schemas.microsoft.com/office/drawing/2014/main" id="{032141C9-810D-533B-52EA-76FDD59255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5514" y="3486698"/>
            <a:ext cx="4320000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376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arbre, extérieur, ciel, plante&#10;&#10;Description générée automatiquement">
            <a:extLst>
              <a:ext uri="{FF2B5EF4-FFF2-40B4-BE49-F238E27FC236}">
                <a16:creationId xmlns:a16="http://schemas.microsoft.com/office/drawing/2014/main" id="{DB5E435F-B864-A7E2-E82A-4D7B74CA4B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698" y="140232"/>
            <a:ext cx="4320000" cy="3240000"/>
          </a:xfrm>
          <a:prstGeom prst="rect">
            <a:avLst/>
          </a:prstGeom>
        </p:spPr>
      </p:pic>
      <p:pic>
        <p:nvPicPr>
          <p:cNvPr id="3" name="Image 2" descr="Une image contenant arbre, extérieur, ciel, plante&#10;&#10;Description générée automatiquement">
            <a:extLst>
              <a:ext uri="{FF2B5EF4-FFF2-40B4-BE49-F238E27FC236}">
                <a16:creationId xmlns:a16="http://schemas.microsoft.com/office/drawing/2014/main" id="{E91099C8-FB2A-DD8A-0FC1-858727F480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698" y="3526536"/>
            <a:ext cx="4320000" cy="3240000"/>
          </a:xfrm>
          <a:prstGeom prst="rect">
            <a:avLst/>
          </a:prstGeom>
        </p:spPr>
      </p:pic>
      <p:pic>
        <p:nvPicPr>
          <p:cNvPr id="4" name="Image 3" descr="Une image contenant arbre, extérieur, ciel, plante&#10;&#10;Description générée automatiquement">
            <a:extLst>
              <a:ext uri="{FF2B5EF4-FFF2-40B4-BE49-F238E27FC236}">
                <a16:creationId xmlns:a16="http://schemas.microsoft.com/office/drawing/2014/main" id="{F357B356-3BFE-B509-696B-9236605869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8938" y="189000"/>
            <a:ext cx="4320000" cy="3240000"/>
          </a:xfrm>
          <a:prstGeom prst="rect">
            <a:avLst/>
          </a:prstGeom>
        </p:spPr>
      </p:pic>
      <p:pic>
        <p:nvPicPr>
          <p:cNvPr id="6" name="Image 5" descr="Une image contenant arbre, extérieur, ciel, plante&#10;&#10;Description générée automatiquement">
            <a:extLst>
              <a:ext uri="{FF2B5EF4-FFF2-40B4-BE49-F238E27FC236}">
                <a16:creationId xmlns:a16="http://schemas.microsoft.com/office/drawing/2014/main" id="{B033D14F-EF84-E85F-E62A-082E98AE6B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8938" y="3526536"/>
            <a:ext cx="4320000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1772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ciel, arbre, extérieur, nuageux&#10;&#10;Description générée automatiquement">
            <a:extLst>
              <a:ext uri="{FF2B5EF4-FFF2-40B4-BE49-F238E27FC236}">
                <a16:creationId xmlns:a16="http://schemas.microsoft.com/office/drawing/2014/main" id="{141B62B0-BDE0-FC3D-A5C5-B68C7B7929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314" y="140232"/>
            <a:ext cx="4320000" cy="3240000"/>
          </a:xfrm>
          <a:prstGeom prst="rect">
            <a:avLst/>
          </a:prstGeom>
        </p:spPr>
      </p:pic>
      <p:pic>
        <p:nvPicPr>
          <p:cNvPr id="4" name="Image 3" descr="Une image contenant ciel, arbre, extérieur, nuageux&#10;&#10;Description générée automatiquement">
            <a:extLst>
              <a:ext uri="{FF2B5EF4-FFF2-40B4-BE49-F238E27FC236}">
                <a16:creationId xmlns:a16="http://schemas.microsoft.com/office/drawing/2014/main" id="{1F68520E-CCA7-7172-0951-56335A1DF8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0170" y="140232"/>
            <a:ext cx="4320000" cy="3240000"/>
          </a:xfrm>
          <a:prstGeom prst="rect">
            <a:avLst/>
          </a:prstGeom>
        </p:spPr>
      </p:pic>
      <p:pic>
        <p:nvPicPr>
          <p:cNvPr id="5" name="Image 4" descr="Une image contenant ciel, arbre, extérieur, nuageux&#10;&#10;Description générée automatiquement">
            <a:extLst>
              <a:ext uri="{FF2B5EF4-FFF2-40B4-BE49-F238E27FC236}">
                <a16:creationId xmlns:a16="http://schemas.microsoft.com/office/drawing/2014/main" id="{FBCD7FA6-32D8-5067-FEF9-22DAC7F731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314" y="3477769"/>
            <a:ext cx="4320000" cy="3240000"/>
          </a:xfrm>
          <a:prstGeom prst="rect">
            <a:avLst/>
          </a:prstGeom>
        </p:spPr>
      </p:pic>
      <p:pic>
        <p:nvPicPr>
          <p:cNvPr id="6" name="Image 5" descr="Une image contenant ciel, arbre, extérieur, nuageux&#10;&#10;Description générée automatiquement">
            <a:extLst>
              <a:ext uri="{FF2B5EF4-FFF2-40B4-BE49-F238E27FC236}">
                <a16:creationId xmlns:a16="http://schemas.microsoft.com/office/drawing/2014/main" id="{550FB11D-A4B4-C187-4B1F-A0DE3A3621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0170" y="3477769"/>
            <a:ext cx="4320000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3621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extérieur, arbre, ciel, plante&#10;&#10;Description générée automatiquement">
            <a:extLst>
              <a:ext uri="{FF2B5EF4-FFF2-40B4-BE49-F238E27FC236}">
                <a16:creationId xmlns:a16="http://schemas.microsoft.com/office/drawing/2014/main" id="{34FD1421-DE6C-891F-CAD0-A9D2C72F17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274" y="152424"/>
            <a:ext cx="4320000" cy="3240000"/>
          </a:xfrm>
          <a:prstGeom prst="rect">
            <a:avLst/>
          </a:prstGeom>
        </p:spPr>
      </p:pic>
      <p:pic>
        <p:nvPicPr>
          <p:cNvPr id="4" name="Image 3" descr="Une image contenant extérieur, arbre, ciel, plante&#10;&#10;Description générée automatiquement">
            <a:extLst>
              <a:ext uri="{FF2B5EF4-FFF2-40B4-BE49-F238E27FC236}">
                <a16:creationId xmlns:a16="http://schemas.microsoft.com/office/drawing/2014/main" id="{4B984C37-42E3-EDC5-96CD-A253E2CD73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274" y="3537240"/>
            <a:ext cx="4320000" cy="3240000"/>
          </a:xfrm>
          <a:prstGeom prst="rect">
            <a:avLst/>
          </a:prstGeom>
        </p:spPr>
      </p:pic>
      <p:pic>
        <p:nvPicPr>
          <p:cNvPr id="5" name="Image 4" descr="Une image contenant extérieur, arbre, ciel, plante&#10;&#10;Description générée automatiquement">
            <a:extLst>
              <a:ext uri="{FF2B5EF4-FFF2-40B4-BE49-F238E27FC236}">
                <a16:creationId xmlns:a16="http://schemas.microsoft.com/office/drawing/2014/main" id="{E5ABC4B0-1376-676C-7C0A-EFA96B2F26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8726" y="152424"/>
            <a:ext cx="4320000" cy="3240000"/>
          </a:xfrm>
          <a:prstGeom prst="rect">
            <a:avLst/>
          </a:prstGeom>
        </p:spPr>
      </p:pic>
      <p:pic>
        <p:nvPicPr>
          <p:cNvPr id="6" name="Image 5" descr="Une image contenant extérieur, arbre, ciel, plante&#10;&#10;Description générée automatiquement">
            <a:extLst>
              <a:ext uri="{FF2B5EF4-FFF2-40B4-BE49-F238E27FC236}">
                <a16:creationId xmlns:a16="http://schemas.microsoft.com/office/drawing/2014/main" id="{C2ABEEB9-4ABE-5A2D-1D0D-DE65450B33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3216" y="3502153"/>
            <a:ext cx="4320000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7481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arbre, extérieur, ciel, jour&#10;&#10;Description générée automatiquement">
            <a:extLst>
              <a:ext uri="{FF2B5EF4-FFF2-40B4-BE49-F238E27FC236}">
                <a16:creationId xmlns:a16="http://schemas.microsoft.com/office/drawing/2014/main" id="{8607CF24-BCBB-E506-7791-15E2B78810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506" y="164616"/>
            <a:ext cx="4320000" cy="3240000"/>
          </a:xfrm>
          <a:prstGeom prst="rect">
            <a:avLst/>
          </a:prstGeom>
        </p:spPr>
      </p:pic>
      <p:pic>
        <p:nvPicPr>
          <p:cNvPr id="4" name="Image 3" descr="Une image contenant arbre, extérieur, ciel, jour&#10;&#10;Description générée automatiquement">
            <a:extLst>
              <a:ext uri="{FF2B5EF4-FFF2-40B4-BE49-F238E27FC236}">
                <a16:creationId xmlns:a16="http://schemas.microsoft.com/office/drawing/2014/main" id="{69AB56D7-29E8-E58B-A2B2-B0E187A7F4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506" y="3514344"/>
            <a:ext cx="4320000" cy="3240000"/>
          </a:xfrm>
          <a:prstGeom prst="rect">
            <a:avLst/>
          </a:prstGeom>
        </p:spPr>
      </p:pic>
      <p:pic>
        <p:nvPicPr>
          <p:cNvPr id="5" name="Image 4" descr="Une image contenant arbre, extérieur, ciel, jour&#10;&#10;Description générée automatiquement">
            <a:extLst>
              <a:ext uri="{FF2B5EF4-FFF2-40B4-BE49-F238E27FC236}">
                <a16:creationId xmlns:a16="http://schemas.microsoft.com/office/drawing/2014/main" id="{CCE0E1CB-2858-9D2A-435E-16C6DC8CB5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7494" y="189000"/>
            <a:ext cx="4320000" cy="3240000"/>
          </a:xfrm>
          <a:prstGeom prst="rect">
            <a:avLst/>
          </a:prstGeom>
        </p:spPr>
      </p:pic>
      <p:pic>
        <p:nvPicPr>
          <p:cNvPr id="6" name="Image 5" descr="Une image contenant arbre, extérieur, ciel, jour&#10;&#10;Description générée automatiquement">
            <a:extLst>
              <a:ext uri="{FF2B5EF4-FFF2-40B4-BE49-F238E27FC236}">
                <a16:creationId xmlns:a16="http://schemas.microsoft.com/office/drawing/2014/main" id="{5BF34082-70C0-974D-DA26-4E868FCF7C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7494" y="3514344"/>
            <a:ext cx="4320000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723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ciel, arbre, extérieur, jour&#10;&#10;Description générée automatiquement">
            <a:extLst>
              <a:ext uri="{FF2B5EF4-FFF2-40B4-BE49-F238E27FC236}">
                <a16:creationId xmlns:a16="http://schemas.microsoft.com/office/drawing/2014/main" id="{B2A0399C-FE18-797F-AB69-34DE9A8EBC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122" y="140232"/>
            <a:ext cx="4320000" cy="3240000"/>
          </a:xfrm>
          <a:prstGeom prst="rect">
            <a:avLst/>
          </a:prstGeom>
        </p:spPr>
      </p:pic>
      <p:pic>
        <p:nvPicPr>
          <p:cNvPr id="4" name="Image 3" descr="Une image contenant ciel, arbre, extérieur, jour&#10;&#10;Description générée automatiquement">
            <a:extLst>
              <a:ext uri="{FF2B5EF4-FFF2-40B4-BE49-F238E27FC236}">
                <a16:creationId xmlns:a16="http://schemas.microsoft.com/office/drawing/2014/main" id="{33E5619B-9637-AC65-3876-E0D6CBED8A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122" y="3477768"/>
            <a:ext cx="4320000" cy="3240000"/>
          </a:xfrm>
          <a:prstGeom prst="rect">
            <a:avLst/>
          </a:prstGeom>
        </p:spPr>
      </p:pic>
      <p:pic>
        <p:nvPicPr>
          <p:cNvPr id="5" name="Image 4" descr="Une image contenant ciel, arbre, extérieur, jour&#10;&#10;Description générée automatiquement">
            <a:extLst>
              <a:ext uri="{FF2B5EF4-FFF2-40B4-BE49-F238E27FC236}">
                <a16:creationId xmlns:a16="http://schemas.microsoft.com/office/drawing/2014/main" id="{2B614C8F-5923-7205-62AA-B3E719F628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2362" y="140232"/>
            <a:ext cx="4320000" cy="3240000"/>
          </a:xfrm>
          <a:prstGeom prst="rect">
            <a:avLst/>
          </a:prstGeom>
        </p:spPr>
      </p:pic>
      <p:pic>
        <p:nvPicPr>
          <p:cNvPr id="6" name="Image 5" descr="Une image contenant ciel, arbre, extérieur, jour&#10;&#10;Description générée automatiquement">
            <a:extLst>
              <a:ext uri="{FF2B5EF4-FFF2-40B4-BE49-F238E27FC236}">
                <a16:creationId xmlns:a16="http://schemas.microsoft.com/office/drawing/2014/main" id="{090D3D45-60A0-F9FE-B2E7-9DCA20120E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2362" y="3482352"/>
            <a:ext cx="4320000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3279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arbre, extérieur, ciel&#10;&#10;Description générée automatiquement">
            <a:extLst>
              <a:ext uri="{FF2B5EF4-FFF2-40B4-BE49-F238E27FC236}">
                <a16:creationId xmlns:a16="http://schemas.microsoft.com/office/drawing/2014/main" id="{A24BBE6D-C41E-780E-2AA5-6C6320685B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274" y="152424"/>
            <a:ext cx="4320000" cy="3240000"/>
          </a:xfrm>
          <a:prstGeom prst="rect">
            <a:avLst/>
          </a:prstGeom>
        </p:spPr>
      </p:pic>
      <p:pic>
        <p:nvPicPr>
          <p:cNvPr id="4" name="Image 3" descr="Une image contenant arbre, extérieur, ciel&#10;&#10;Description générée automatiquement">
            <a:extLst>
              <a:ext uri="{FF2B5EF4-FFF2-40B4-BE49-F238E27FC236}">
                <a16:creationId xmlns:a16="http://schemas.microsoft.com/office/drawing/2014/main" id="{7145E2FB-8423-3F4F-46FE-FAE4BE5E36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274" y="3489960"/>
            <a:ext cx="4320000" cy="3240000"/>
          </a:xfrm>
          <a:prstGeom prst="rect">
            <a:avLst/>
          </a:prstGeom>
        </p:spPr>
      </p:pic>
      <p:pic>
        <p:nvPicPr>
          <p:cNvPr id="5" name="Image 4" descr="Une image contenant arbre, extérieur, ciel&#10;&#10;Description générée automatiquement">
            <a:extLst>
              <a:ext uri="{FF2B5EF4-FFF2-40B4-BE49-F238E27FC236}">
                <a16:creationId xmlns:a16="http://schemas.microsoft.com/office/drawing/2014/main" id="{D9E5B8D9-26CC-8DEC-A8EA-A7C11D8F46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2362" y="152424"/>
            <a:ext cx="4320000" cy="3240000"/>
          </a:xfrm>
          <a:prstGeom prst="rect">
            <a:avLst/>
          </a:prstGeom>
        </p:spPr>
      </p:pic>
      <p:pic>
        <p:nvPicPr>
          <p:cNvPr id="6" name="Image 5" descr="Une image contenant arbre, extérieur, ciel&#10;&#10;Description générée automatiquement">
            <a:extLst>
              <a:ext uri="{FF2B5EF4-FFF2-40B4-BE49-F238E27FC236}">
                <a16:creationId xmlns:a16="http://schemas.microsoft.com/office/drawing/2014/main" id="{C5A40FB1-FCD4-053A-9AE4-43242560CB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2362" y="3489960"/>
            <a:ext cx="4320000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9533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Image 1" descr="Une image contenant arbre, extérieur, ciel, plante&#10;&#10;Description générée automatiquement">
            <a:extLst>
              <a:ext uri="{FF2B5EF4-FFF2-40B4-BE49-F238E27FC236}">
                <a16:creationId xmlns:a16="http://schemas.microsoft.com/office/drawing/2014/main" id="{338B131F-7969-D4A0-C58C-EDEAE752A6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709"/>
          <a:stretch/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631122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</TotalTime>
  <Words>0</Words>
  <Application>Microsoft Macintosh PowerPoint</Application>
  <PresentationFormat>Format A4 (210 x 297 mm)</PresentationFormat>
  <Paragraphs>0</Paragraphs>
  <Slides>16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Nadine STOUVENAKERS</dc:creator>
  <cp:lastModifiedBy>Nadine STOUVENAKERS</cp:lastModifiedBy>
  <cp:revision>6</cp:revision>
  <cp:lastPrinted>2025-01-28T09:20:23Z</cp:lastPrinted>
  <dcterms:created xsi:type="dcterms:W3CDTF">2022-05-11T15:35:42Z</dcterms:created>
  <dcterms:modified xsi:type="dcterms:W3CDTF">2025-04-02T09:03:28Z</dcterms:modified>
</cp:coreProperties>
</file>