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86"/>
  </p:normalViewPr>
  <p:slideViewPr>
    <p:cSldViewPr snapToGrid="0">
      <p:cViewPr varScale="1">
        <p:scale>
          <a:sx n="102" d="100"/>
          <a:sy n="102" d="100"/>
        </p:scale>
        <p:origin x="16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EF9C2-290B-8945-A960-33372D886060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525E7-3CB7-F447-A586-2720C858D5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319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: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1525E7-3CB7-F447-A586-2720C858D5F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8391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65FA-1906-4C4B-8F26-272BF74D0D6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BE4F-1569-5549-B46A-88D4CA0150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49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65FA-1906-4C4B-8F26-272BF74D0D6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BE4F-1569-5549-B46A-88D4CA0150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012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65FA-1906-4C4B-8F26-272BF74D0D6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BE4F-1569-5549-B46A-88D4CA0150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503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65FA-1906-4C4B-8F26-272BF74D0D6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BE4F-1569-5549-B46A-88D4CA0150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0465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65FA-1906-4C4B-8F26-272BF74D0D6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BE4F-1569-5549-B46A-88D4CA0150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095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65FA-1906-4C4B-8F26-272BF74D0D6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BE4F-1569-5549-B46A-88D4CA0150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3921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65FA-1906-4C4B-8F26-272BF74D0D6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BE4F-1569-5549-B46A-88D4CA0150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6213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65FA-1906-4C4B-8F26-272BF74D0D6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BE4F-1569-5549-B46A-88D4CA0150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826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65FA-1906-4C4B-8F26-272BF74D0D6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BE4F-1569-5549-B46A-88D4CA0150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0870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65FA-1906-4C4B-8F26-272BF74D0D6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BE4F-1569-5549-B46A-88D4CA0150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71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65FA-1906-4C4B-8F26-272BF74D0D6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BE4F-1569-5549-B46A-88D4CA0150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8967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C65FA-1906-4C4B-8F26-272BF74D0D6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9BE4F-1569-5549-B46A-88D4CA0150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726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5D79EFB-7580-3A46-2DFF-A574F0B4B6C0}"/>
              </a:ext>
            </a:extLst>
          </p:cNvPr>
          <p:cNvSpPr txBox="1"/>
          <p:nvPr/>
        </p:nvSpPr>
        <p:spPr>
          <a:xfrm>
            <a:off x="651352" y="288099"/>
            <a:ext cx="1941535" cy="2554545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Qui es-tu ?</a:t>
            </a:r>
          </a:p>
          <a:p>
            <a:pPr algn="ctr"/>
            <a:r>
              <a:rPr lang="fr-FR" sz="1600" dirty="0"/>
              <a:t>L’enclume</a:t>
            </a:r>
          </a:p>
          <a:p>
            <a:pPr algn="ctr"/>
            <a:endParaRPr lang="fr-FR" sz="16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À quoi ressembles-tu ?</a:t>
            </a:r>
          </a:p>
          <a:p>
            <a:pPr algn="ctr"/>
            <a:r>
              <a:rPr lang="fr-FR" sz="1600" dirty="0"/>
              <a:t>Un petit os</a:t>
            </a:r>
          </a:p>
          <a:p>
            <a:pPr algn="ctr"/>
            <a:endParaRPr lang="fr-FR" sz="16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Quel est ton rôle ?</a:t>
            </a:r>
          </a:p>
          <a:p>
            <a:pPr algn="ctr"/>
            <a:r>
              <a:rPr lang="fr-FR" sz="1600" dirty="0"/>
              <a:t>Transmettre les vibrations à l’étrier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6855ED0-216C-6729-A532-303551794093}"/>
              </a:ext>
            </a:extLst>
          </p:cNvPr>
          <p:cNvSpPr txBox="1"/>
          <p:nvPr/>
        </p:nvSpPr>
        <p:spPr>
          <a:xfrm>
            <a:off x="2757812" y="288098"/>
            <a:ext cx="1941535" cy="2585323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Qui es-tu ?</a:t>
            </a:r>
          </a:p>
          <a:p>
            <a:pPr algn="ctr"/>
            <a:r>
              <a:rPr lang="fr-FR" sz="1600" dirty="0"/>
              <a:t>L’étrier</a:t>
            </a:r>
          </a:p>
          <a:p>
            <a:pPr algn="ctr"/>
            <a:endParaRPr lang="fr-FR" sz="11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À quoi ressembles-tu ?</a:t>
            </a:r>
          </a:p>
          <a:p>
            <a:pPr algn="ctr"/>
            <a:r>
              <a:rPr lang="fr-FR" sz="1600" dirty="0"/>
              <a:t>Un petit os</a:t>
            </a:r>
          </a:p>
          <a:p>
            <a:pPr algn="ctr"/>
            <a:endParaRPr lang="fr-FR" sz="11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Quel est ton rôle ?</a:t>
            </a:r>
          </a:p>
          <a:p>
            <a:pPr algn="ctr"/>
            <a:r>
              <a:rPr lang="fr-FR" sz="1400" dirty="0"/>
              <a:t>Amplifier les vibrations et les faire passer à l’entrée de la Cochlée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AC47CB1-A52E-4FE3-6C0D-48FAC276B796}"/>
              </a:ext>
            </a:extLst>
          </p:cNvPr>
          <p:cNvSpPr txBox="1"/>
          <p:nvPr/>
        </p:nvSpPr>
        <p:spPr>
          <a:xfrm>
            <a:off x="4864270" y="303486"/>
            <a:ext cx="1941535" cy="2554545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Qui es-tu ?</a:t>
            </a:r>
          </a:p>
          <a:p>
            <a:pPr algn="ctr"/>
            <a:r>
              <a:rPr lang="fr-FR" sz="1600" dirty="0"/>
              <a:t>Le marteau</a:t>
            </a:r>
          </a:p>
          <a:p>
            <a:pPr algn="ctr"/>
            <a:endParaRPr lang="fr-FR" sz="11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À quoi ressembles-tu ?</a:t>
            </a:r>
          </a:p>
          <a:p>
            <a:pPr algn="ctr"/>
            <a:r>
              <a:rPr lang="fr-FR" sz="1600" dirty="0"/>
              <a:t>Un petit os</a:t>
            </a:r>
          </a:p>
          <a:p>
            <a:pPr algn="ctr"/>
            <a:endParaRPr lang="fr-FR" sz="11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Quel est ton rôle ?</a:t>
            </a:r>
          </a:p>
          <a:p>
            <a:pPr algn="ctr"/>
            <a:r>
              <a:rPr lang="fr-FR" sz="1400" dirty="0"/>
              <a:t>Amplifier les vibrations qui passent du tympan à l ’enclume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4C2352B-4815-C995-A000-B4251D5FC89A}"/>
              </a:ext>
            </a:extLst>
          </p:cNvPr>
          <p:cNvSpPr txBox="1"/>
          <p:nvPr/>
        </p:nvSpPr>
        <p:spPr>
          <a:xfrm>
            <a:off x="651351" y="3156292"/>
            <a:ext cx="1941535" cy="2662267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Qui es-tu ?</a:t>
            </a:r>
          </a:p>
          <a:p>
            <a:pPr algn="ctr"/>
            <a:r>
              <a:rPr lang="fr-FR" sz="1600" dirty="0"/>
              <a:t>Le Cerveau</a:t>
            </a:r>
            <a:endParaRPr lang="fr-FR" sz="11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À quoi ressembles-tu ?</a:t>
            </a:r>
          </a:p>
          <a:p>
            <a:pPr algn="ctr"/>
            <a:r>
              <a:rPr lang="fr-FR" sz="1600" dirty="0"/>
              <a:t>Une tour de contrôle, un centre de commande</a:t>
            </a:r>
            <a:endParaRPr lang="fr-FR" sz="11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Quel est ton rôle ?</a:t>
            </a:r>
          </a:p>
          <a:p>
            <a:pPr algn="ctr"/>
            <a:r>
              <a:rPr lang="fr-FR" sz="1300" dirty="0"/>
              <a:t>Recevoir l’électricité, comprendre et décoder l’information</a:t>
            </a:r>
          </a:p>
        </p:txBody>
      </p:sp>
    </p:spTree>
    <p:extLst>
      <p:ext uri="{BB962C8B-B14F-4D97-AF65-F5344CB8AC3E}">
        <p14:creationId xmlns:p14="http://schemas.microsoft.com/office/powerpoint/2010/main" val="187796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06083C-8D84-1E61-73EF-45159EB0E8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45AE4346-E4AA-06C5-26D1-9FE5145ED7DD}"/>
              </a:ext>
            </a:extLst>
          </p:cNvPr>
          <p:cNvSpPr txBox="1"/>
          <p:nvPr/>
        </p:nvSpPr>
        <p:spPr>
          <a:xfrm>
            <a:off x="651352" y="288099"/>
            <a:ext cx="1941535" cy="25884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accent1"/>
                </a:solidFill>
              </a:rPr>
              <a:t>Qui es-tu ?</a:t>
            </a:r>
          </a:p>
          <a:p>
            <a:pPr algn="ctr"/>
            <a:r>
              <a:rPr lang="fr-FR" sz="1600" dirty="0"/>
              <a:t>La Cochlée</a:t>
            </a:r>
          </a:p>
          <a:p>
            <a:pPr algn="ctr"/>
            <a:endParaRPr lang="fr-FR" sz="1600" dirty="0"/>
          </a:p>
          <a:p>
            <a:pPr algn="ctr"/>
            <a:r>
              <a:rPr lang="fr-FR" sz="1400" b="1" dirty="0">
                <a:solidFill>
                  <a:schemeClr val="accent1"/>
                </a:solidFill>
              </a:rPr>
              <a:t>À quoi ressembles-tu ?</a:t>
            </a:r>
          </a:p>
          <a:p>
            <a:pPr algn="ctr"/>
            <a:r>
              <a:rPr lang="fr-FR" sz="1600" dirty="0"/>
              <a:t>Une coquille d’escargot remplie de liquide</a:t>
            </a:r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Quel est ton rôle ?</a:t>
            </a:r>
          </a:p>
          <a:p>
            <a:pPr algn="ctr"/>
            <a:r>
              <a:rPr lang="fr-FR" sz="1600" dirty="0"/>
              <a:t>Protéger les cellules ciliées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6081CC7-AF8E-5A65-0EE4-56931812B44F}"/>
              </a:ext>
            </a:extLst>
          </p:cNvPr>
          <p:cNvSpPr txBox="1"/>
          <p:nvPr/>
        </p:nvSpPr>
        <p:spPr>
          <a:xfrm>
            <a:off x="651352" y="3208752"/>
            <a:ext cx="1941535" cy="25884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Qui es-tu ?</a:t>
            </a:r>
          </a:p>
          <a:p>
            <a:pPr algn="ctr"/>
            <a:r>
              <a:rPr lang="fr-FR" sz="1600" dirty="0"/>
              <a:t>Le pavillon</a:t>
            </a:r>
          </a:p>
          <a:p>
            <a:pPr algn="ctr"/>
            <a:endParaRPr lang="fr-FR" sz="16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À quoi ressembles-tu ?</a:t>
            </a:r>
          </a:p>
          <a:p>
            <a:pPr algn="ctr"/>
            <a:r>
              <a:rPr lang="fr-FR" sz="1600" dirty="0"/>
              <a:t>Partie visible de l’oreille</a:t>
            </a:r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Quel est ton rôle ?</a:t>
            </a:r>
          </a:p>
          <a:p>
            <a:pPr algn="ctr"/>
            <a:r>
              <a:rPr lang="fr-FR" sz="1600" dirty="0"/>
              <a:t>Capter les sons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5C5DF86-2FC7-99E4-E4A4-0A474D47F105}"/>
              </a:ext>
            </a:extLst>
          </p:cNvPr>
          <p:cNvSpPr txBox="1"/>
          <p:nvPr/>
        </p:nvSpPr>
        <p:spPr>
          <a:xfrm>
            <a:off x="2757812" y="288098"/>
            <a:ext cx="1941535" cy="25884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Qui es-tu ?</a:t>
            </a:r>
          </a:p>
          <a:p>
            <a:pPr algn="ctr"/>
            <a:r>
              <a:rPr lang="fr-FR" sz="1600" dirty="0"/>
              <a:t>Les cellules ciliées</a:t>
            </a:r>
            <a:endParaRPr lang="fr-FR" sz="1100" dirty="0"/>
          </a:p>
          <a:p>
            <a:pPr algn="ctr"/>
            <a:r>
              <a:rPr lang="fr-FR" sz="1400" b="1" dirty="0">
                <a:solidFill>
                  <a:schemeClr val="accent1"/>
                </a:solidFill>
              </a:rPr>
              <a:t>À quoi ressembles-tu ?</a:t>
            </a:r>
          </a:p>
          <a:p>
            <a:pPr algn="ctr"/>
            <a:r>
              <a:rPr lang="fr-FR" sz="1600" dirty="0"/>
              <a:t>Minuscules cils qui tapissent l’intérieur de la cochlée</a:t>
            </a:r>
            <a:endParaRPr lang="fr-FR" sz="11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Quel est ton rôle ?</a:t>
            </a:r>
          </a:p>
          <a:p>
            <a:pPr algn="ctr"/>
            <a:r>
              <a:rPr lang="fr-FR" sz="1400" dirty="0"/>
              <a:t>En bougeant, transformer la vibration en information électrique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F49A674-4C37-0A77-9B96-C36D92F1386C}"/>
              </a:ext>
            </a:extLst>
          </p:cNvPr>
          <p:cNvSpPr txBox="1"/>
          <p:nvPr/>
        </p:nvSpPr>
        <p:spPr>
          <a:xfrm>
            <a:off x="2757811" y="3208752"/>
            <a:ext cx="1941535" cy="25884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Qui es-tu ?</a:t>
            </a:r>
          </a:p>
          <a:p>
            <a:pPr algn="ctr"/>
            <a:r>
              <a:rPr lang="fr-FR" sz="1600" dirty="0"/>
              <a:t>Le tympan</a:t>
            </a:r>
            <a:endParaRPr lang="fr-FR" sz="11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À quoi ressembles-tu ?</a:t>
            </a:r>
          </a:p>
          <a:p>
            <a:pPr algn="ctr"/>
            <a:r>
              <a:rPr lang="fr-FR" sz="1600" dirty="0"/>
              <a:t>Une peau de tambour</a:t>
            </a:r>
            <a:endParaRPr lang="fr-FR" sz="11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Quel est ton rôle ?</a:t>
            </a:r>
          </a:p>
          <a:p>
            <a:pPr algn="ctr"/>
            <a:r>
              <a:rPr lang="fr-FR" sz="1300" dirty="0"/>
              <a:t>Vibrer au contact du son et communiquer cette vibration à 3 petits os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E05D9B4-F3E1-8EC3-3F57-DFC9D6F9E857}"/>
              </a:ext>
            </a:extLst>
          </p:cNvPr>
          <p:cNvSpPr txBox="1"/>
          <p:nvPr/>
        </p:nvSpPr>
        <p:spPr>
          <a:xfrm>
            <a:off x="4864270" y="303486"/>
            <a:ext cx="1941535" cy="25884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Qui es-tu ?</a:t>
            </a:r>
          </a:p>
          <a:p>
            <a:pPr algn="ctr"/>
            <a:r>
              <a:rPr lang="fr-FR" sz="1600" dirty="0"/>
              <a:t>Le nerf auditif</a:t>
            </a:r>
          </a:p>
          <a:p>
            <a:pPr algn="ctr"/>
            <a:endParaRPr lang="fr-FR" sz="11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À quoi ressembles-tu ?</a:t>
            </a:r>
          </a:p>
          <a:p>
            <a:pPr algn="ctr"/>
            <a:r>
              <a:rPr lang="fr-FR" sz="1600" dirty="0"/>
              <a:t>Un câble, un tuyau</a:t>
            </a:r>
          </a:p>
          <a:p>
            <a:pPr algn="ctr"/>
            <a:endParaRPr lang="fr-FR" sz="11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Quel est ton rôle ?</a:t>
            </a:r>
          </a:p>
          <a:p>
            <a:pPr algn="ctr"/>
            <a:r>
              <a:rPr lang="fr-FR" sz="1400" dirty="0"/>
              <a:t>Passer l’information électrique au cerveau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E407EE2-F8A4-597F-DE46-9782C8004CA1}"/>
              </a:ext>
            </a:extLst>
          </p:cNvPr>
          <p:cNvSpPr txBox="1"/>
          <p:nvPr/>
        </p:nvSpPr>
        <p:spPr>
          <a:xfrm>
            <a:off x="4864270" y="3193361"/>
            <a:ext cx="1941535" cy="25884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Qui es-tu ?</a:t>
            </a:r>
          </a:p>
          <a:p>
            <a:pPr algn="ctr"/>
            <a:r>
              <a:rPr lang="fr-FR" sz="1600" dirty="0"/>
              <a:t>Le conduit auditif</a:t>
            </a:r>
          </a:p>
          <a:p>
            <a:pPr algn="ctr"/>
            <a:endParaRPr lang="fr-FR" sz="11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À quoi ressembles-tu ?</a:t>
            </a:r>
          </a:p>
          <a:p>
            <a:pPr algn="ctr"/>
            <a:r>
              <a:rPr lang="fr-FR" sz="1600" dirty="0"/>
              <a:t>Un tube</a:t>
            </a:r>
          </a:p>
          <a:p>
            <a:pPr algn="ctr"/>
            <a:endParaRPr lang="fr-FR" sz="11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Quel est ton rôle ?</a:t>
            </a:r>
          </a:p>
          <a:p>
            <a:pPr algn="ctr"/>
            <a:r>
              <a:rPr lang="fr-FR" sz="1400" dirty="0"/>
              <a:t>Conduire les sons de l’extérieur vers le tympan</a:t>
            </a:r>
          </a:p>
        </p:txBody>
      </p:sp>
    </p:spTree>
    <p:extLst>
      <p:ext uri="{BB962C8B-B14F-4D97-AF65-F5344CB8AC3E}">
        <p14:creationId xmlns:p14="http://schemas.microsoft.com/office/powerpoint/2010/main" val="28450390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29</TotalTime>
  <Words>266</Words>
  <Application>Microsoft Macintosh PowerPoint</Application>
  <PresentationFormat>Format A4 (210 x 297 mm)</PresentationFormat>
  <Paragraphs>74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Florence Richard</dc:creator>
  <cp:lastModifiedBy>Florence Richard</cp:lastModifiedBy>
  <cp:revision>3</cp:revision>
  <cp:lastPrinted>2024-11-13T14:52:36Z</cp:lastPrinted>
  <dcterms:created xsi:type="dcterms:W3CDTF">2023-03-17T15:27:01Z</dcterms:created>
  <dcterms:modified xsi:type="dcterms:W3CDTF">2024-11-13T15:00:53Z</dcterms:modified>
</cp:coreProperties>
</file>