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7" r:id="rId2"/>
    <p:sldId id="262" r:id="rId3"/>
    <p:sldId id="256" r:id="rId4"/>
    <p:sldId id="280" r:id="rId5"/>
    <p:sldId id="270" r:id="rId6"/>
    <p:sldId id="276" r:id="rId7"/>
    <p:sldId id="279" r:id="rId8"/>
    <p:sldId id="281" r:id="rId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89"/>
    <p:restoredTop sz="94648"/>
  </p:normalViewPr>
  <p:slideViewPr>
    <p:cSldViewPr snapToGrid="0">
      <p:cViewPr varScale="1">
        <p:scale>
          <a:sx n="112" d="100"/>
          <a:sy n="112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D3AA9-9F5E-F644-83AF-492BEAD2A79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37DEA-D322-8C40-8CFB-867FAC45F5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29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209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402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583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24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69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8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501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21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408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40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068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18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3A67453-B34E-20A1-FF8B-EC66635053AF}"/>
              </a:ext>
            </a:extLst>
          </p:cNvPr>
          <p:cNvSpPr txBox="1"/>
          <p:nvPr/>
        </p:nvSpPr>
        <p:spPr>
          <a:xfrm>
            <a:off x="593942" y="845104"/>
            <a:ext cx="871811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4800" dirty="0">
              <a:latin typeface="Avenir Book" panose="02000503020000020003" pitchFamily="2" charset="0"/>
            </a:endParaRPr>
          </a:p>
          <a:p>
            <a:pPr algn="ctr"/>
            <a:r>
              <a:rPr lang="fr-FR" sz="4800" dirty="0">
                <a:latin typeface="Avenir Book" panose="02000503020000020003" pitchFamily="2" charset="0"/>
              </a:rPr>
              <a:t>Vidéos d’oiseaux</a:t>
            </a:r>
          </a:p>
          <a:p>
            <a:pPr algn="ctr"/>
            <a:r>
              <a:rPr lang="fr-FR" sz="4800" dirty="0">
                <a:latin typeface="Avenir Book" panose="02000503020000020003" pitchFamily="2" charset="0"/>
              </a:rPr>
              <a:t>provenant de la</a:t>
            </a:r>
          </a:p>
          <a:p>
            <a:pPr algn="ctr"/>
            <a:r>
              <a:rPr lang="fr-FR" sz="4800" dirty="0">
                <a:latin typeface="Avenir Book" panose="02000503020000020003" pitchFamily="2" charset="0"/>
              </a:rPr>
              <a:t>caméra connectée</a:t>
            </a:r>
          </a:p>
          <a:p>
            <a:pPr algn="ctr"/>
            <a:endParaRPr lang="fr-FR" sz="4800" dirty="0">
              <a:latin typeface="Avenir Book" panose="02000503020000020003" pitchFamily="2" charset="0"/>
            </a:endParaRPr>
          </a:p>
          <a:p>
            <a:pPr algn="ctr"/>
            <a:r>
              <a:rPr lang="fr-FR" sz="2000" dirty="0">
                <a:latin typeface="Avenir Book" panose="02000503020000020003" pitchFamily="2" charset="0"/>
              </a:rPr>
              <a:t>(Nous continuons à alimenter ce PP avec de nouvelles vidéos)</a:t>
            </a:r>
          </a:p>
        </p:txBody>
      </p:sp>
    </p:spTree>
    <p:extLst>
      <p:ext uri="{BB962C8B-B14F-4D97-AF65-F5344CB8AC3E}">
        <p14:creationId xmlns:p14="http://schemas.microsoft.com/office/powerpoint/2010/main" val="2960238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9E973-FDE3-C96C-5934-380744131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_11258641_2024-0825-133601_000400">
            <a:hlinkClick r:id="" action="ppaction://media"/>
            <a:extLst>
              <a:ext uri="{FF2B5EF4-FFF2-40B4-BE49-F238E27FC236}">
                <a16:creationId xmlns:a16="http://schemas.microsoft.com/office/drawing/2014/main" id="{5B3068C1-9D1E-5581-5732-681FCADD3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9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_11266333_2024-0826-081902_001532">
            <a:hlinkClick r:id="" action="ppaction://media"/>
            <a:extLst>
              <a:ext uri="{FF2B5EF4-FFF2-40B4-BE49-F238E27FC236}">
                <a16:creationId xmlns:a16="http://schemas.microsoft.com/office/drawing/2014/main" id="{038AEFB7-D2DA-EB66-9E5A-1859E11C0A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6350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FB0AC-DE63-C61E-85A7-46E5F7CBD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_11330525_2024-0825-141231_000438">
            <a:hlinkClick r:id="" action="ppaction://media"/>
            <a:extLst>
              <a:ext uri="{FF2B5EF4-FFF2-40B4-BE49-F238E27FC236}">
                <a16:creationId xmlns:a16="http://schemas.microsoft.com/office/drawing/2014/main" id="{0C10ACF9-7C27-4BD2-564E-BC46A08E94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6350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4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_11310913_2024-0826-081808_001530">
            <a:hlinkClick r:id="" action="ppaction://media"/>
            <a:extLst>
              <a:ext uri="{FF2B5EF4-FFF2-40B4-BE49-F238E27FC236}">
                <a16:creationId xmlns:a16="http://schemas.microsoft.com/office/drawing/2014/main" id="{5DE984ED-E837-4AC0-7142-288FE2DFBF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6350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9B3D8-E487-FCC4-AECF-3EBF39845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_11318077_2024-0826-082753_001537">
            <a:hlinkClick r:id="" action="ppaction://media"/>
            <a:extLst>
              <a:ext uri="{FF2B5EF4-FFF2-40B4-BE49-F238E27FC236}">
                <a16:creationId xmlns:a16="http://schemas.microsoft.com/office/drawing/2014/main" id="{D7AA15A4-5642-7B62-E9E8-E99E9D1F90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6350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8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C0558-D0A6-4011-270F-DEEDCCC66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_11329253_2024-0825-185126_001469">
            <a:hlinkClick r:id="" action="ppaction://media"/>
            <a:extLst>
              <a:ext uri="{FF2B5EF4-FFF2-40B4-BE49-F238E27FC236}">
                <a16:creationId xmlns:a16="http://schemas.microsoft.com/office/drawing/2014/main" id="{E0A7477E-1489-2171-645A-54928BAA77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6350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FB0AC-DE63-C61E-85A7-46E5F7CBD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_11338941_2024-0826-081714_001528">
            <a:hlinkClick r:id="" action="ppaction://media"/>
            <a:extLst>
              <a:ext uri="{FF2B5EF4-FFF2-40B4-BE49-F238E27FC236}">
                <a16:creationId xmlns:a16="http://schemas.microsoft.com/office/drawing/2014/main" id="{625DEE84-3F42-7E4B-7070-15C47ED364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6350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9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</TotalTime>
  <Words>19</Words>
  <Application>Microsoft Macintosh PowerPoint</Application>
  <PresentationFormat>Format A4 (210 x 297 mm)</PresentationFormat>
  <Paragraphs>6</Paragraphs>
  <Slides>8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Avenir Book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Florence Richard</dc:creator>
  <cp:lastModifiedBy>Nadine STOUVENAKERS</cp:lastModifiedBy>
  <cp:revision>10</cp:revision>
  <dcterms:created xsi:type="dcterms:W3CDTF">2024-09-16T08:14:32Z</dcterms:created>
  <dcterms:modified xsi:type="dcterms:W3CDTF">2024-10-17T14:24:08Z</dcterms:modified>
</cp:coreProperties>
</file>