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57" r:id="rId2"/>
    <p:sldId id="262" r:id="rId3"/>
    <p:sldId id="256" r:id="rId4"/>
    <p:sldId id="270" r:id="rId5"/>
    <p:sldId id="276" r:id="rId6"/>
    <p:sldId id="279" r:id="rId7"/>
    <p:sldId id="280" r:id="rId8"/>
    <p:sldId id="281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89"/>
    <p:restoredTop sz="94648"/>
  </p:normalViewPr>
  <p:slideViewPr>
    <p:cSldViewPr snapToGrid="0">
      <p:cViewPr varScale="1">
        <p:scale>
          <a:sx n="94" d="100"/>
          <a:sy n="94" d="100"/>
        </p:scale>
        <p:origin x="200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D3AA9-9F5E-F644-83AF-492BEAD2A79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37DEA-D322-8C40-8CFB-867FAC45F5A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294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20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40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58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24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9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8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501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21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408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640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0068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B7B60A-020E-7344-B70D-60844FD7AE46}" type="datetimeFigureOut">
              <a:rPr lang="fr-FR" smtClean="0"/>
              <a:t>17/10/2024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2F3AB7-E496-5C49-9DD7-97D5BBC61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8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3A67453-B34E-20A1-FF8B-EC66635053AF}"/>
              </a:ext>
            </a:extLst>
          </p:cNvPr>
          <p:cNvSpPr txBox="1"/>
          <p:nvPr/>
        </p:nvSpPr>
        <p:spPr>
          <a:xfrm>
            <a:off x="593942" y="845104"/>
            <a:ext cx="87181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800" dirty="0">
              <a:latin typeface="Avenir Book" panose="02000503020000020003" pitchFamily="2" charset="0"/>
            </a:endParaRPr>
          </a:p>
          <a:p>
            <a:pPr algn="ctr"/>
            <a:r>
              <a:rPr lang="fr-FR" sz="4800" dirty="0">
                <a:latin typeface="Avenir Book" panose="02000503020000020003" pitchFamily="2" charset="0"/>
              </a:rPr>
              <a:t>Reconnaissance avec l’application Merlin Bird sur base des photos des oiseaux</a:t>
            </a:r>
          </a:p>
          <a:p>
            <a:pPr algn="ctr"/>
            <a:endParaRPr lang="fr-FR" sz="4800" dirty="0">
              <a:latin typeface="Avenir Book" panose="02000503020000020003" pitchFamily="2" charset="0"/>
            </a:endParaRPr>
          </a:p>
          <a:p>
            <a:pPr algn="ctr"/>
            <a:r>
              <a:rPr lang="fr-FR" sz="2000" dirty="0">
                <a:latin typeface="Avenir Book" panose="02000503020000020003" pitchFamily="2" charset="0"/>
              </a:rPr>
              <a:t>(Nous continuons à alimenter ce PP avec de nouvelles photos/sonogrammes)</a:t>
            </a:r>
          </a:p>
        </p:txBody>
      </p:sp>
    </p:spTree>
    <p:extLst>
      <p:ext uri="{BB962C8B-B14F-4D97-AF65-F5344CB8AC3E}">
        <p14:creationId xmlns:p14="http://schemas.microsoft.com/office/powerpoint/2010/main" val="296023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E973-FDE3-C96C-5934-38074413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secte, invertébré, chenille, larve&#10;&#10;Description générée automatiquement">
            <a:extLst>
              <a:ext uri="{FF2B5EF4-FFF2-40B4-BE49-F238E27FC236}">
                <a16:creationId xmlns:a16="http://schemas.microsoft.com/office/drawing/2014/main" id="{765B8C74-BBDE-58F0-6DE7-F8A7DE641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6" y="288817"/>
            <a:ext cx="2167971" cy="1010908"/>
          </a:xfrm>
          <a:prstGeom prst="rect">
            <a:avLst/>
          </a:prstGeom>
        </p:spPr>
      </p:pic>
      <p:pic>
        <p:nvPicPr>
          <p:cNvPr id="6" name="Image 5" descr="Une image contenant graine, Graines et oléagineux, Galet, plein air&#10;&#10;Description générée automatiquement">
            <a:extLst>
              <a:ext uri="{FF2B5EF4-FFF2-40B4-BE49-F238E27FC236}">
                <a16:creationId xmlns:a16="http://schemas.microsoft.com/office/drawing/2014/main" id="{F6B33EEC-A66F-83DC-EB45-641FD4502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160" y="199676"/>
            <a:ext cx="1585586" cy="1189190"/>
          </a:xfrm>
          <a:prstGeom prst="rect">
            <a:avLst/>
          </a:prstGeom>
        </p:spPr>
      </p:pic>
      <p:pic>
        <p:nvPicPr>
          <p:cNvPr id="3" name="Image 2" descr="Une image contenant oiseau, plein air, oscines, bec&#10;&#10;Description générée automatiquement">
            <a:extLst>
              <a:ext uri="{FF2B5EF4-FFF2-40B4-BE49-F238E27FC236}">
                <a16:creationId xmlns:a16="http://schemas.microsoft.com/office/drawing/2014/main" id="{737BF57C-5A69-05F5-2ED5-7275D90088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045" b="17105"/>
          <a:stretch/>
        </p:blipFill>
        <p:spPr>
          <a:xfrm>
            <a:off x="510988" y="1587181"/>
            <a:ext cx="8296835" cy="45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9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secte, invertébré, chenille, larve&#10;&#10;Description générée automatiquement">
            <a:extLst>
              <a:ext uri="{FF2B5EF4-FFF2-40B4-BE49-F238E27FC236}">
                <a16:creationId xmlns:a16="http://schemas.microsoft.com/office/drawing/2014/main" id="{1304965F-9265-D585-658F-D69E198C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6" y="0"/>
            <a:ext cx="2167971" cy="1010908"/>
          </a:xfrm>
          <a:prstGeom prst="rect">
            <a:avLst/>
          </a:prstGeom>
        </p:spPr>
      </p:pic>
      <p:pic>
        <p:nvPicPr>
          <p:cNvPr id="2" name="Image 1" descr="Une image contenant plein air, arbre, oiseau, plante&#10;&#10;Description générée automatiquement">
            <a:extLst>
              <a:ext uri="{FF2B5EF4-FFF2-40B4-BE49-F238E27FC236}">
                <a16:creationId xmlns:a16="http://schemas.microsoft.com/office/drawing/2014/main" id="{EFAA4E58-E1AC-CA3E-09F5-99AF21B61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06" y="1555421"/>
            <a:ext cx="8640000" cy="484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2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insecte, invertébré, chenille, larve&#10;&#10;Description générée automatiquement">
            <a:extLst>
              <a:ext uri="{FF2B5EF4-FFF2-40B4-BE49-F238E27FC236}">
                <a16:creationId xmlns:a16="http://schemas.microsoft.com/office/drawing/2014/main" id="{F993A295-D28F-4E79-AA93-B3F35F3D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80" y="288099"/>
            <a:ext cx="2167971" cy="1010908"/>
          </a:xfrm>
          <a:prstGeom prst="rect">
            <a:avLst/>
          </a:prstGeom>
        </p:spPr>
      </p:pic>
      <p:pic>
        <p:nvPicPr>
          <p:cNvPr id="5" name="Image 4" descr="Une image contenant graine, Graines et oléagineux, Galet, plein air&#10;&#10;Description générée automatiquement">
            <a:extLst>
              <a:ext uri="{FF2B5EF4-FFF2-40B4-BE49-F238E27FC236}">
                <a16:creationId xmlns:a16="http://schemas.microsoft.com/office/drawing/2014/main" id="{8E817B8E-165E-254D-0885-C8E6F2134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51" y="109817"/>
            <a:ext cx="1585586" cy="1189190"/>
          </a:xfrm>
          <a:prstGeom prst="rect">
            <a:avLst/>
          </a:prstGeom>
        </p:spPr>
      </p:pic>
      <p:pic>
        <p:nvPicPr>
          <p:cNvPr id="6" name="Image 5" descr="Une image contenant oiseau, plein air, s’asseoir, perché&#10;&#10;Description générée automatiquement">
            <a:extLst>
              <a:ext uri="{FF2B5EF4-FFF2-40B4-BE49-F238E27FC236}">
                <a16:creationId xmlns:a16="http://schemas.microsoft.com/office/drawing/2014/main" id="{7752EB8D-2A0D-5B53-8ECD-DEC5412771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708" b="19393"/>
          <a:stretch/>
        </p:blipFill>
        <p:spPr>
          <a:xfrm>
            <a:off x="309738" y="1477288"/>
            <a:ext cx="9156991" cy="51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4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9B3D8-E487-FCC4-AECF-3EBF39845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graine, Graines et oléagineux, Galet, plein air&#10;&#10;Description générée automatiquement">
            <a:extLst>
              <a:ext uri="{FF2B5EF4-FFF2-40B4-BE49-F238E27FC236}">
                <a16:creationId xmlns:a16="http://schemas.microsoft.com/office/drawing/2014/main" id="{C65A1CDF-5E13-1681-8DB1-9CBF8F2DD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055" y="175365"/>
            <a:ext cx="1585586" cy="1189190"/>
          </a:xfrm>
          <a:prstGeom prst="rect">
            <a:avLst/>
          </a:prstGeom>
        </p:spPr>
      </p:pic>
      <p:pic>
        <p:nvPicPr>
          <p:cNvPr id="6" name="Image 5" descr="Une image contenant insecte, invertébré, chenille, larve&#10;&#10;Description générée automatiquement">
            <a:extLst>
              <a:ext uri="{FF2B5EF4-FFF2-40B4-BE49-F238E27FC236}">
                <a16:creationId xmlns:a16="http://schemas.microsoft.com/office/drawing/2014/main" id="{E4E8CA10-5032-4780-7EA8-32B79E93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80" y="353647"/>
            <a:ext cx="2167971" cy="1010908"/>
          </a:xfrm>
          <a:prstGeom prst="rect">
            <a:avLst/>
          </a:prstGeom>
        </p:spPr>
      </p:pic>
      <p:pic>
        <p:nvPicPr>
          <p:cNvPr id="5" name="Image 4" descr="Une image contenant plein air, ciel, oiseau, plante&#10;&#10;Description générée automatiquement">
            <a:extLst>
              <a:ext uri="{FF2B5EF4-FFF2-40B4-BE49-F238E27FC236}">
                <a16:creationId xmlns:a16="http://schemas.microsoft.com/office/drawing/2014/main" id="{CF8FEB89-DCA8-1BBE-F7C2-5A93F7B91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859" y="1697383"/>
            <a:ext cx="8472079" cy="452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C0558-D0A6-4011-270F-DEEDCCC66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6693BDD-4E51-836A-D218-474299C847D6}"/>
              </a:ext>
            </a:extLst>
          </p:cNvPr>
          <p:cNvSpPr txBox="1"/>
          <p:nvPr/>
        </p:nvSpPr>
        <p:spPr>
          <a:xfrm>
            <a:off x="593942" y="1120676"/>
            <a:ext cx="87181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800" dirty="0">
              <a:latin typeface="Avenir Book" panose="02000503020000020003" pitchFamily="2" charset="0"/>
            </a:endParaRPr>
          </a:p>
          <a:p>
            <a:pPr algn="ctr"/>
            <a:r>
              <a:rPr lang="fr-FR" sz="4800" dirty="0">
                <a:latin typeface="Avenir Book" panose="02000503020000020003" pitchFamily="2" charset="0"/>
              </a:rPr>
              <a:t>Reconnaissance avec l’application Merlin Bird sur base des chants des oiseaux</a:t>
            </a:r>
          </a:p>
        </p:txBody>
      </p:sp>
    </p:spTree>
    <p:extLst>
      <p:ext uri="{BB962C8B-B14F-4D97-AF65-F5344CB8AC3E}">
        <p14:creationId xmlns:p14="http://schemas.microsoft.com/office/powerpoint/2010/main" val="610641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B0AC-DE63-C61E-85A7-46E5F7CB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plante, jungle, arbre&#10;&#10;Description générée automatiquement">
            <a:extLst>
              <a:ext uri="{FF2B5EF4-FFF2-40B4-BE49-F238E27FC236}">
                <a16:creationId xmlns:a16="http://schemas.microsoft.com/office/drawing/2014/main" id="{CEFB5FFF-6875-BCC7-F24E-47EC3C17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55"/>
          <a:stretch/>
        </p:blipFill>
        <p:spPr>
          <a:xfrm>
            <a:off x="820271" y="177080"/>
            <a:ext cx="7879975" cy="6492662"/>
          </a:xfrm>
          <a:prstGeom prst="rect">
            <a:avLst/>
          </a:prstGeom>
        </p:spPr>
      </p:pic>
      <p:pic>
        <p:nvPicPr>
          <p:cNvPr id="3" name="Sonogramme 1">
            <a:hlinkClick r:id="" action="ppaction://media"/>
            <a:extLst>
              <a:ext uri="{FF2B5EF4-FFF2-40B4-BE49-F238E27FC236}">
                <a16:creationId xmlns:a16="http://schemas.microsoft.com/office/drawing/2014/main" id="{902720E7-A202-1788-C5E0-92FC9FAFE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8012" y="1139825"/>
            <a:ext cx="3604279" cy="36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4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FB0AC-DE63-C61E-85A7-46E5F7CBD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plante, jungle, arbre&#10;&#10;Description générée automatiquement">
            <a:extLst>
              <a:ext uri="{FF2B5EF4-FFF2-40B4-BE49-F238E27FC236}">
                <a16:creationId xmlns:a16="http://schemas.microsoft.com/office/drawing/2014/main" id="{CEFB5FFF-6875-BCC7-F24E-47EC3C17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55"/>
          <a:stretch/>
        </p:blipFill>
        <p:spPr>
          <a:xfrm>
            <a:off x="820271" y="177080"/>
            <a:ext cx="7879975" cy="6492662"/>
          </a:xfrm>
          <a:prstGeom prst="rect">
            <a:avLst/>
          </a:prstGeom>
        </p:spPr>
      </p:pic>
      <p:pic>
        <p:nvPicPr>
          <p:cNvPr id="2" name="Sonogramme 2">
            <a:hlinkClick r:id="" action="ppaction://media"/>
            <a:extLst>
              <a:ext uri="{FF2B5EF4-FFF2-40B4-BE49-F238E27FC236}">
                <a16:creationId xmlns:a16="http://schemas.microsoft.com/office/drawing/2014/main" id="{678C99AA-E4D6-9A43-05A6-680A087AC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7722" y="798139"/>
            <a:ext cx="4125072" cy="412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36</Words>
  <Application>Microsoft Macintosh PowerPoint</Application>
  <PresentationFormat>Format A4 (210 x 297 mm)</PresentationFormat>
  <Paragraphs>6</Paragraphs>
  <Slides>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Avenir Book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Florence Richard</dc:creator>
  <cp:lastModifiedBy>Nadine STOUVENAKERS</cp:lastModifiedBy>
  <cp:revision>10</cp:revision>
  <dcterms:created xsi:type="dcterms:W3CDTF">2024-09-16T08:14:32Z</dcterms:created>
  <dcterms:modified xsi:type="dcterms:W3CDTF">2024-10-17T14:26:14Z</dcterms:modified>
</cp:coreProperties>
</file>