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80" r:id="rId6"/>
    <p:sldId id="268" r:id="rId7"/>
    <p:sldId id="270" r:id="rId8"/>
    <p:sldId id="271" r:id="rId9"/>
    <p:sldId id="272" r:id="rId10"/>
    <p:sldId id="27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635AD-14D5-49D3-BE16-736C13D3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A63A35-5F55-42D5-8E4A-941D3406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75BCA-2C05-427F-BB43-B1E20E69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1B1F6E-4EE5-4CE1-B914-EEE759F5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8D6463-6B22-4F35-AD4F-80477CCC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3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AD2C5-685A-43ED-9899-F1115A20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FBF788-75AF-44BE-B35C-FCA835CCE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3AA8D2-6CE8-4987-BAF3-C833C53B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C2634-29CB-49F3-9E98-EF89E7F7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A5D8E7-774F-46CC-89FC-A6901D27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21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29DBE4-D110-450F-A3B7-18E797DB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2E1124-ABBE-418C-9DBA-D429C929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D860DF-E5B1-4BD5-B215-56EBF109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0FDFC7-7CB0-4F00-973A-43C0EEA7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5C172F-B677-47EB-9192-672BFE15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7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7163A3-351E-4AFA-B9BF-BE41E4E6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D0C48-D419-420A-B462-CCEF6870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DCE53-EBF7-44F7-975C-139AE3EA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B4055F-3953-4604-9C2C-EE78EA12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BD4E48-B590-49C1-8912-676DD9EB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7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7E797-7659-41DA-8576-BB489D51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7A675F-7845-4606-AA57-FE83BED83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47254-B0BA-401F-8742-89AEDFDE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DB076C-E4C4-4F6F-AD80-3B597FDE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66105-B6CF-41FB-A293-7ECD0C52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79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0174C-B654-41E1-8030-2FF800AE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018EBE-026F-4398-8700-4B25DABFE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89FAB8-E9AE-43C3-A7AA-7EAAF2FE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197B26-0C15-4CC0-A537-F5695411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8BB1D1-3D87-4762-A193-3CEF860B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6B2CBA-EFA1-4936-8D68-6E5644FF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46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9AD7B-CC52-4BB5-9B25-D52F5BD5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323DF8-32C5-4E14-83DF-BC0854F4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D537A7-6F99-4AA5-A215-B6E19C64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A31923-E8FA-405D-BEB7-E3255B607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BCBDB9-DE5F-4BB9-964F-56058C7D6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8BDE51-D23F-4775-9A16-AFD8C990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034AD9F-855C-455A-9634-0C49B989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22468B-CE7B-4382-8928-2A9FCE37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47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8489D-2AAF-4AB8-B3EB-20D5F78F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5E56DB-28E1-48C0-93EF-B491580B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AF20EE-1F5E-42B3-A05A-0E60BDBE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F854A8-2440-418F-AAFE-CCB56A9E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6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3D328C-36D9-4BFC-AE6F-E4FFDEFE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A0A7AF-FD12-44CF-AC3D-2C670AED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388E2-2A63-4E28-B065-7DEA1624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05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CDE4C-6350-44B8-A2BC-59818C41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EE522-D065-4A45-9022-794AB2B4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BCCD3D-5519-48BD-8A51-266C1D9C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ACC128-9013-4CA3-A940-33D0D8D0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CFD5B7-9ED6-4FAF-B931-225D4313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C50754-437E-4444-AECE-9AD1BA8C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6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3D97A-9443-4C15-9623-8F03DB14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818E21-1E50-4BC8-9B4B-A9C5B8B58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A961EF-F4C6-4D6B-9B16-30AB7FC98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F6F873-82AE-4F1C-BDBB-202F639E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58C7E9-672D-424C-A7DF-31DB1098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66C8C3-ADD4-4B12-A78A-D9FCD3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82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05AF3D-EA7B-4D18-B3B8-7D3306AB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301A0C-2515-4E40-859D-D34FBF166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E615CD-72D2-4071-9C03-714F5D533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03E3-C7F9-4FF2-9D58-E736354C949C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51879-3169-4BEA-A4F3-B9B31B0B9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DFE9F4-3966-4C81-948B-0674CD93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6B6E457-E755-435B-81D9-14656A0D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589" cy="6835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8589E9-634D-4272-A6AD-BF46C25E6D42}"/>
              </a:ext>
            </a:extLst>
          </p:cNvPr>
          <p:cNvSpPr/>
          <p:nvPr/>
        </p:nvSpPr>
        <p:spPr>
          <a:xfrm>
            <a:off x="9132589" y="197708"/>
            <a:ext cx="3059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La cueillette des coquelicots de Mary Cassatt</a:t>
            </a:r>
          </a:p>
        </p:txBody>
      </p:sp>
    </p:spTree>
    <p:extLst>
      <p:ext uri="{BB962C8B-B14F-4D97-AF65-F5344CB8AC3E}">
        <p14:creationId xmlns:p14="http://schemas.microsoft.com/office/powerpoint/2010/main" val="33662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D57EC-0133-4E70-BF4F-9D39245C9AFA}"/>
              </a:ext>
            </a:extLst>
          </p:cNvPr>
          <p:cNvSpPr/>
          <p:nvPr/>
        </p:nvSpPr>
        <p:spPr>
          <a:xfrm rot="16200000">
            <a:off x="7280499" y="3228588"/>
            <a:ext cx="5391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Ma petite mésange (Gerda Muller &amp; Sophie Chérer) p6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A195A9-0725-43E8-9A7F-AE5EC7AE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8527" y="-510017"/>
            <a:ext cx="6889490" cy="78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09E06F-8495-4B93-BBB8-69F787FC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00303" cy="6868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C3AB33-BDB8-4356-AF10-47C27E46902E}"/>
              </a:ext>
            </a:extLst>
          </p:cNvPr>
          <p:cNvSpPr/>
          <p:nvPr/>
        </p:nvSpPr>
        <p:spPr>
          <a:xfrm>
            <a:off x="9233539" y="307548"/>
            <a:ext cx="241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printemps de Monet</a:t>
            </a:r>
          </a:p>
        </p:txBody>
      </p:sp>
    </p:spTree>
    <p:extLst>
      <p:ext uri="{BB962C8B-B14F-4D97-AF65-F5344CB8AC3E}">
        <p14:creationId xmlns:p14="http://schemas.microsoft.com/office/powerpoint/2010/main" val="278327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2568DB-2299-4EA9-9F08-E179D0ED6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7400" y="-2057400"/>
            <a:ext cx="6858000" cy="1097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1CFF75-AE2D-4D48-8980-EAEDB0C5A8D8}"/>
              </a:ext>
            </a:extLst>
          </p:cNvPr>
          <p:cNvSpPr/>
          <p:nvPr/>
        </p:nvSpPr>
        <p:spPr>
          <a:xfrm rot="16200000">
            <a:off x="9559931" y="3244333"/>
            <a:ext cx="3880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Paysage de printemps d’Edvard Munch</a:t>
            </a:r>
          </a:p>
        </p:txBody>
      </p:sp>
    </p:spTree>
    <p:extLst>
      <p:ext uri="{BB962C8B-B14F-4D97-AF65-F5344CB8AC3E}">
        <p14:creationId xmlns:p14="http://schemas.microsoft.com/office/powerpoint/2010/main" val="372288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AA5355-6BAB-4A8F-9522-FA4E3918D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2854" cy="6863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6E044-9A1A-44F9-9565-73A4B63DCD7F}"/>
              </a:ext>
            </a:extLst>
          </p:cNvPr>
          <p:cNvSpPr/>
          <p:nvPr/>
        </p:nvSpPr>
        <p:spPr>
          <a:xfrm>
            <a:off x="9319675" y="400218"/>
            <a:ext cx="287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Printemps de René Magritte</a:t>
            </a:r>
          </a:p>
        </p:txBody>
      </p:sp>
    </p:spTree>
    <p:extLst>
      <p:ext uri="{BB962C8B-B14F-4D97-AF65-F5344CB8AC3E}">
        <p14:creationId xmlns:p14="http://schemas.microsoft.com/office/powerpoint/2010/main" val="141493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8E67DF-7740-4583-B544-CFA907AA24F4}"/>
              </a:ext>
            </a:extLst>
          </p:cNvPr>
          <p:cNvSpPr/>
          <p:nvPr/>
        </p:nvSpPr>
        <p:spPr>
          <a:xfrm rot="16200000">
            <a:off x="9572786" y="3244333"/>
            <a:ext cx="298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Printemps de Sonia Delaunay</a:t>
            </a:r>
          </a:p>
        </p:txBody>
      </p:sp>
      <p:pic>
        <p:nvPicPr>
          <p:cNvPr id="3" name="Image 2" descr="Une image contenant peinture, art, Dessin d’enfant, dessin&#10;&#10;Description générée automatiquement">
            <a:extLst>
              <a:ext uri="{FF2B5EF4-FFF2-40B4-BE49-F238E27FC236}">
                <a16:creationId xmlns:a16="http://schemas.microsoft.com/office/drawing/2014/main" id="{3F96D457-6DA8-F8D5-A8D0-A8FE93E1F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081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1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C4EDA7-63DB-4939-B1AF-1799F85C252A}"/>
              </a:ext>
            </a:extLst>
          </p:cNvPr>
          <p:cNvSpPr/>
          <p:nvPr/>
        </p:nvSpPr>
        <p:spPr>
          <a:xfrm rot="16200000">
            <a:off x="8921328" y="3244333"/>
            <a:ext cx="394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Au début il y a une graine (Larousse) p7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42F844-F09E-46E6-8250-18E57789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8738" y="-1358738"/>
            <a:ext cx="6963533" cy="96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5E6571-B61B-4399-9D12-DC1DB6EB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43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21F61B-C744-49FF-973D-052BBA5520A4}"/>
              </a:ext>
            </a:extLst>
          </p:cNvPr>
          <p:cNvSpPr/>
          <p:nvPr/>
        </p:nvSpPr>
        <p:spPr>
          <a:xfrm rot="16200000">
            <a:off x="8980892" y="2940528"/>
            <a:ext cx="422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L’oiseau sur la branche (Anne </a:t>
            </a:r>
            <a:r>
              <a:rPr lang="fr-FR" b="1" dirty="0" err="1"/>
              <a:t>Crausaz</a:t>
            </a:r>
            <a:r>
              <a:rPr lang="fr-FR" b="1" dirty="0"/>
              <a:t>) p21</a:t>
            </a:r>
          </a:p>
        </p:txBody>
      </p:sp>
    </p:spTree>
    <p:extLst>
      <p:ext uri="{BB962C8B-B14F-4D97-AF65-F5344CB8AC3E}">
        <p14:creationId xmlns:p14="http://schemas.microsoft.com/office/powerpoint/2010/main" val="380150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EA2297-3FC0-4EC0-835A-A54D5BCEA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4604" y="-1044604"/>
            <a:ext cx="6857999" cy="894720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80F471-F07F-430B-ACDC-1A4DF678EADE}"/>
              </a:ext>
            </a:extLst>
          </p:cNvPr>
          <p:cNvSpPr/>
          <p:nvPr/>
        </p:nvSpPr>
        <p:spPr>
          <a:xfrm rot="16200000">
            <a:off x="8647746" y="2865667"/>
            <a:ext cx="364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Jardin Voyageur (Peter Brown) p1</a:t>
            </a:r>
          </a:p>
        </p:txBody>
      </p:sp>
    </p:spTree>
    <p:extLst>
      <p:ext uri="{BB962C8B-B14F-4D97-AF65-F5344CB8AC3E}">
        <p14:creationId xmlns:p14="http://schemas.microsoft.com/office/powerpoint/2010/main" val="91334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329476-1FF4-4D7C-9D48-050D72AEEF68}"/>
              </a:ext>
            </a:extLst>
          </p:cNvPr>
          <p:cNvSpPr/>
          <p:nvPr/>
        </p:nvSpPr>
        <p:spPr>
          <a:xfrm>
            <a:off x="4002809" y="6190735"/>
            <a:ext cx="490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4 saisons de Petit Renard (Nicolas </a:t>
            </a:r>
            <a:r>
              <a:rPr lang="fr-FR" b="1" dirty="0" err="1"/>
              <a:t>Gouny</a:t>
            </a:r>
            <a:r>
              <a:rPr lang="fr-FR" b="1" dirty="0"/>
              <a:t>) p10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CBAE51-8B9E-440D-88B5-A8A30E35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5990" y="-3125990"/>
            <a:ext cx="5940019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94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74</Words>
  <Application>Microsoft Macintosh PowerPoint</Application>
  <PresentationFormat>Grand écran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Loïc K</dc:creator>
  <cp:lastModifiedBy>Marie Dethier</cp:lastModifiedBy>
  <cp:revision>11</cp:revision>
  <dcterms:created xsi:type="dcterms:W3CDTF">2023-07-12T13:57:36Z</dcterms:created>
  <dcterms:modified xsi:type="dcterms:W3CDTF">2024-02-29T15:00:09Z</dcterms:modified>
</cp:coreProperties>
</file>