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68"/>
    <p:restoredTop sz="95680"/>
  </p:normalViewPr>
  <p:slideViewPr>
    <p:cSldViewPr snapToGrid="0" showGuides="1">
      <p:cViewPr varScale="1">
        <p:scale>
          <a:sx n="62" d="100"/>
          <a:sy n="62" d="100"/>
        </p:scale>
        <p:origin x="200" y="10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4C503C-188B-B112-0B70-F8B309BA7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EE4C8-F1F3-4C9B-02F0-943A0D983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DFFDFD-6FDD-B0F9-C28D-8D79881BD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F2C5D6-4966-9EC5-C945-E9A3EDE33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5F0A55-2D6A-9B5A-EAB8-629DFFE0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72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0F5D2-71B6-AF04-826F-ACF48DD6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F1BB91-1243-47A2-9111-C480045EF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D1B565-B1A5-FA6C-B2BE-B59896B4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8D1A9-2787-4471-812A-D76D3644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6EC123-5248-5F3D-7579-B7F3012E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5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80934B-815E-C52A-C430-EDF90E84B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6122C9-6FCB-6DC8-4D9E-2FED8880D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8FFAB9-C168-306D-13BF-CD011129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57CF1E-6F8C-E5B1-4D82-90BE540D8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EC9CB0-BC57-1D77-9296-220C1C76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20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E4658E-DD7B-8303-938E-13A19004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3E8FF5-25E7-E29E-8C6C-2F6F76277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8EB1C-2402-B1C9-3B23-E6A61A946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0B5847-81FD-40EC-0C3E-AA24CCD1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5B921D-72C2-CA9B-3C0B-27E9B42F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05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E19AE-F644-B7B3-D000-3C91828AF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328819-B046-40AB-11EF-B389E76D4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B0DD84-3992-4F1F-ECEF-EC533D4B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BCE7C7-A2DF-BC3A-4423-C0A4BD95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D08A01-0AB4-2FD2-012C-A7EAA49C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59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F16660-8196-1A31-135D-AB588D718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3E138E-ADD2-DE1E-AE8C-C2C1F4679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C757DF-ADD0-DC86-5704-52E0EBD04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CD21EA-8323-C5F9-D62F-D379BB1E1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9367B8-E15E-6188-C614-FE954E6DD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9D3245-B84C-19F3-F49C-42AEB9ED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19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21294-9DA7-2DE7-9402-2F16679F3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ECE07B-3CF4-118A-DE0B-C7A15CBAE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2596B1-2416-12AE-8472-DC3CD3218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985D7E5-6A6A-A8F3-C782-9483F61CC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B17513-30EA-A657-AC8E-8183AAF78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180C15-BEB7-A54B-671B-6D1E7650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4DC7FA3-8671-2023-1129-863B32B4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235C65E-B572-2AE7-7E16-D701E2D9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09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F34D2-FB8B-4C8A-5910-4F542649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D7D843-53D8-34D0-0023-B5025D5B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D572E0-C3F8-0DF4-B397-5999A800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B7934A-31AF-B96B-A8AD-A4EB9F12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97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A1D93F2-EC1D-57C8-CE7B-BDE6F77A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9F8024-42CE-B16B-CBA3-1C610EA7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D2097F-9C88-6218-18C5-896F59C6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92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2F0E5-5980-BF7E-DE83-71AB7EE35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86AC92-9ACD-26E5-8785-E3D18356F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84D242-F014-DD08-1662-4F2AF7F39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E548D6-8172-DA31-9972-0A60FAEA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E29332-BB58-2AEF-BDAE-1DFA015A7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193A40-E4C0-70DC-B085-27D2CFD8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62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5F0B94-5F7E-1285-DCA0-AA5ADC1BA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25A17D1-8A14-F85B-5598-273616A71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6D5EB3-5FFC-2757-7752-9DB60D01B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35D454-8057-8520-0DAA-FBF5B8EB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998A75-E589-2831-9560-18CC4FD1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BC46A7-2C09-3D17-FA93-F10760EE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5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57E4F7-CD6E-00CF-2367-DC911C30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8DD048-3A95-2CE2-E436-B936CA9CA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B763A3-CDEA-DA02-E0D0-31C0EB851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3A9C-C240-FE46-BA28-01D2577C01D4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F5B01F-3E74-D52A-775C-B0634BAF1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F78B9E-6ED0-6302-F64F-C669F9EB2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5AD0B-056C-FE44-81A3-06AFBC31B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7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roquis, dessin, clipart, illustration&#10;&#10;Description générée automatiquement">
            <a:extLst>
              <a:ext uri="{FF2B5EF4-FFF2-40B4-BE49-F238E27FC236}">
                <a16:creationId xmlns:a16="http://schemas.microsoft.com/office/drawing/2014/main" id="{64086A97-E1D6-8BA1-94C2-776013858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517" y="3952008"/>
            <a:ext cx="2360826" cy="2051210"/>
          </a:xfrm>
          <a:prstGeom prst="rect">
            <a:avLst/>
          </a:prstGeom>
        </p:spPr>
      </p:pic>
      <p:pic>
        <p:nvPicPr>
          <p:cNvPr id="7" name="Image 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F3E0C32F-232C-58A0-FB2F-9E93EE306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817" y="3954144"/>
            <a:ext cx="2216729" cy="2216729"/>
          </a:xfrm>
          <a:prstGeom prst="rect">
            <a:avLst/>
          </a:prstGeom>
        </p:spPr>
      </p:pic>
      <p:pic>
        <p:nvPicPr>
          <p:cNvPr id="9" name="Image 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9E8C614F-F1FE-2680-209B-4CDA8C8DD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7474" y="3952008"/>
            <a:ext cx="2128813" cy="2128813"/>
          </a:xfrm>
          <a:prstGeom prst="rect">
            <a:avLst/>
          </a:prstGeom>
        </p:spPr>
      </p:pic>
      <p:pic>
        <p:nvPicPr>
          <p:cNvPr id="11" name="Image 10" descr="Une image contenant croquis, clipart, dessin, cercle&#10;&#10;Description générée automatiquement">
            <a:extLst>
              <a:ext uri="{FF2B5EF4-FFF2-40B4-BE49-F238E27FC236}">
                <a16:creationId xmlns:a16="http://schemas.microsoft.com/office/drawing/2014/main" id="{AA0CD5A2-429E-0CED-94CE-98B6F9095D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6517" y="741094"/>
            <a:ext cx="2216729" cy="2293167"/>
          </a:xfrm>
          <a:prstGeom prst="rect">
            <a:avLst/>
          </a:prstGeom>
        </p:spPr>
      </p:pic>
      <p:pic>
        <p:nvPicPr>
          <p:cNvPr id="13" name="Image 12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8BAC3F54-AA09-BFBB-45B5-B907F2BD5D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5714" y="741094"/>
            <a:ext cx="2216730" cy="2216730"/>
          </a:xfrm>
          <a:prstGeom prst="rect">
            <a:avLst/>
          </a:prstGeom>
        </p:spPr>
      </p:pic>
      <p:pic>
        <p:nvPicPr>
          <p:cNvPr id="15" name="Image 14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3A07EE77-1736-C3A6-4454-A38FD4CBB6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816" y="547252"/>
            <a:ext cx="2216730" cy="2216730"/>
          </a:xfrm>
          <a:prstGeom prst="rect">
            <a:avLst/>
          </a:prstGeom>
        </p:spPr>
      </p:pic>
      <p:pic>
        <p:nvPicPr>
          <p:cNvPr id="17" name="Image 1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AD4DEE6D-50D1-D3FD-AB5D-577DF34B70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5714" y="3952008"/>
            <a:ext cx="2216729" cy="221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338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Dethier</dc:creator>
  <cp:lastModifiedBy>Marie Dethier</cp:lastModifiedBy>
  <cp:revision>1</cp:revision>
  <dcterms:created xsi:type="dcterms:W3CDTF">2023-09-08T08:38:53Z</dcterms:created>
  <dcterms:modified xsi:type="dcterms:W3CDTF">2023-09-08T08:41:30Z</dcterms:modified>
</cp:coreProperties>
</file>