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F8886-A811-FC8A-EE73-60E6A47C9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53E2C4-8DD2-1248-6DD3-D45199BBE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C23489-B0FF-F67A-F1C6-1DAE40E6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F64108-5541-CF5D-E977-9C960372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5EC21-C4AA-7E87-F1A8-C57F4FBB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076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F0797-A21D-ECF3-17D5-11DFFF64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434033-0D7B-5FD2-35A6-2E913502F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4782E5-4160-E4C0-FEFB-D7B51EAE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6BB49D-CA60-16FD-5700-E2808C867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B063B7-BF93-0AB3-398F-11579954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074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91C659F-72C1-E9D9-F9B3-DBDC1545B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00ED77-6B2A-897D-5D89-E8A494F9C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BB78B9-673E-E83A-7E5C-0977AC7A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501436-18FE-51E6-BAA6-76056CA9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2C04E8-CA00-A558-9802-5FACDB05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771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C58C4-F98B-627C-7B2F-BD6F596B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8F402C-A1B7-9AD6-14B5-F4FA1A98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52906-2C40-5FE5-FAFD-CDDA7BC0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CD05B6-9EF3-0161-C018-ECC04C95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D802DB-AADB-EAE1-C62F-B2E84A0E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126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DFCFB-73B3-393C-58A4-D3BF78EC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D343D4-4E32-14B7-5D05-58705D612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04C02F-08E2-D0F3-48EE-2B5785BD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B7F0A1-4A0B-4F61-15D1-0045AFE2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A926D-25CD-743B-2B1C-8C01622D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52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F5B07-3B8A-000A-6FFC-90CB9DFD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0D3FF4-C284-C963-D77A-5AB266D75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DF67E2-1A62-97D9-E7ED-C48A428F1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592D47-D10D-55E4-C714-701AA309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22EA11-AC41-4821-BF0D-D7118696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0FEE01-006F-146C-0CA9-210D645D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418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0C23D-8004-1C48-0F7D-1E4F8D7E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0B1390-E2EE-21FC-08C0-03331BA7E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445E03-DCF8-F5D3-C910-2B65C9499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8366BF-8D45-D997-32E6-EDB3F623D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8614C7-C583-7511-CAB9-002E9A814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5932D2-7D82-06C4-4971-F511A062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5C4EF64-BFF9-D72D-8703-1AA9C39F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80AC09-1B62-86B8-913E-82A7C52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802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EE4C0-F7B2-6EBA-E0F7-C83C40EC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97F93E-C2D2-074D-F637-EC6926C6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355278-3A26-C6B4-DE29-7C3DB4254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2B2410-F93D-5D55-A3C0-49E168B3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186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BCBC66-3C30-BC52-2722-6CC872BB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98430F-178A-C149-156B-6CB7237B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E6AA50-5734-3003-9FF7-2612152F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693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E9619-DF0D-43B1-D6B6-F734DEDE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8DC0AA-3840-4AF1-A6E7-CD3B0C1A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607D9-7B94-B7C6-8511-0C9356633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CF2790-7D38-C43D-B2C4-04CD4F39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149A19-8AE7-519B-CE1B-77CE6523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F2C3AE-5343-1E42-C145-59C221A3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2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9748DC-1BCE-B767-0667-93852FC8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BC650B-5782-945F-9CB6-7C120FC37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748CE7-E85F-D418-E23D-9DE050FE7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7CA617-EF59-A857-9561-6A4EB80A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3A6063-2463-585A-883A-985C913F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3F45ED-88F8-B350-57B8-3C5A5435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575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1CD1A3-02D9-E4D6-9F71-B1CABD11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CDBD9-5604-09DE-B5B6-F710F3B6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67C06-221A-A235-DDF2-39B146BFA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687D4C-999B-4BEF-B888-4084D7AF1F85}" type="datetimeFigureOut">
              <a:rPr lang="fr-BE" smtClean="0"/>
              <a:t>30-09-24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0357E4-5798-6565-985B-CABFC8CE8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417461-4781-0B63-5125-E8AC9043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517CE2-2EB2-43C8-8A08-7AC12D297D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058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237A0-FD74-11F0-723A-C8CAF5F43D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BE" dirty="0"/>
              <a:t>Hiver </a:t>
            </a:r>
          </a:p>
        </p:txBody>
      </p:sp>
    </p:spTree>
    <p:extLst>
      <p:ext uri="{BB962C8B-B14F-4D97-AF65-F5344CB8AC3E}">
        <p14:creationId xmlns:p14="http://schemas.microsoft.com/office/powerpoint/2010/main" val="103245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FC9747-FD04-99AC-198D-82B73F3E41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560" y="427752"/>
            <a:ext cx="9718102" cy="54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49BB40-1A23-DB55-E2AF-31CE9F6DF4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6000" y="6197600"/>
            <a:ext cx="520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Ma petite </a:t>
            </a:r>
            <a:r>
              <a:rPr lang="fr-BE" dirty="0" err="1"/>
              <a:t>mésange</a:t>
            </a:r>
            <a:r>
              <a:rPr lang="fr-BE" dirty="0"/>
              <a:t> (Gerda Muller &amp; Sophie </a:t>
            </a:r>
            <a:r>
              <a:rPr lang="fr-BE" dirty="0" err="1"/>
              <a:t>Chérer</a:t>
            </a:r>
            <a:r>
              <a:rPr lang="fr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314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6B5344-38D1-201B-7039-467BA21AD7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6464" y="472186"/>
            <a:ext cx="8210245" cy="54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E44A72-A3CF-555A-0DA4-117ED7E76E8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22143" y="6289766"/>
            <a:ext cx="526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Ma petite </a:t>
            </a:r>
            <a:r>
              <a:rPr lang="fr-BE" dirty="0" err="1"/>
              <a:t>mésange</a:t>
            </a:r>
            <a:r>
              <a:rPr lang="fr-BE" dirty="0"/>
              <a:t> (Gerda Muller &amp; Sophie </a:t>
            </a:r>
            <a:r>
              <a:rPr lang="fr-BE" dirty="0" err="1"/>
              <a:t>Chérer</a:t>
            </a:r>
            <a:r>
              <a:rPr lang="fr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022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9422DF-8E74-78DF-ED79-709F08EC38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546" y="-98055"/>
            <a:ext cx="7544358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491A33-8B4D-C98B-D309-E0F7FB66CF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58762" y="6008914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L’oiseau sur la branche de Anne </a:t>
            </a:r>
            <a:r>
              <a:rPr lang="fr-FR" dirty="0" err="1"/>
              <a:t>Crausaz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4981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DABD35-E367-D3F2-0C90-CA70E27901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989" y="314674"/>
            <a:ext cx="7241547" cy="576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205341-0FCD-1858-EEB0-1BECB0F53C5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22090" y="6211669"/>
            <a:ext cx="520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Ma petite </a:t>
            </a:r>
            <a:r>
              <a:rPr lang="fr-BE" dirty="0" err="1"/>
              <a:t>mésange</a:t>
            </a:r>
            <a:r>
              <a:rPr lang="fr-BE" dirty="0"/>
              <a:t> (Gerda Muller &amp; Sophie </a:t>
            </a:r>
            <a:r>
              <a:rPr lang="fr-BE" dirty="0" err="1"/>
              <a:t>Chérer</a:t>
            </a:r>
            <a:r>
              <a:rPr lang="fr-BE" dirty="0"/>
              <a:t>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19273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DB3C5A2-7ACB-B171-7655-862B56FB76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240" y="-467360"/>
            <a:ext cx="9144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E9ABA3-97B7-549D-4E99-F38784D48E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85638" y="6390640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1" dirty="0">
                <a:solidFill>
                  <a:srgbClr val="000000"/>
                </a:solidFill>
                <a:effectLst/>
                <a:latin typeface="spinnaker"/>
              </a:rPr>
              <a:t>L’avenue de l’Opéra</a:t>
            </a:r>
            <a:r>
              <a:rPr lang="fr-FR" b="0" i="0" dirty="0">
                <a:solidFill>
                  <a:srgbClr val="000000"/>
                </a:solidFill>
                <a:effectLst/>
                <a:latin typeface="spinnaker"/>
              </a:rPr>
              <a:t> de Camille Pissarro, 1898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1608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68FF39-4F5C-95E3-6D8A-BB7F318FA9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4168" y="273819"/>
            <a:ext cx="7610632" cy="576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35BD74-2762-64E3-B31D-7604292DD8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18378" y="6214849"/>
            <a:ext cx="667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Après l'office à l'église de la Sainte Trinité, Noël 1890, Jean Béraud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1468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3B0DA-9CC4-953E-36C1-4ABC291AE37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Attention, il est important d’avoir des œuvres d’art sur lesquelles la neige n’est pas représentée.</a:t>
            </a:r>
          </a:p>
        </p:txBody>
      </p:sp>
    </p:spTree>
    <p:extLst>
      <p:ext uri="{BB962C8B-B14F-4D97-AF65-F5344CB8AC3E}">
        <p14:creationId xmlns:p14="http://schemas.microsoft.com/office/powerpoint/2010/main" val="342415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3DC193-FEA8-24B0-95EE-2FBDA420E0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958576"/>
            <a:ext cx="12192000" cy="49408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DA493F-EB0A-B240-A954-F95F8A50B9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49423" y="6170749"/>
            <a:ext cx="268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Camille_Pissarro L´Hiver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16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933F3BC-DA4D-17F4-EDBF-D5E4EEFB1C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9090" y="585787"/>
            <a:ext cx="7143750" cy="56864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8149F4-0A07-B4C3-6969-CEB77DE40F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14194" y="6402978"/>
            <a:ext cx="435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Nouvelle neige sur l'avenue Edvard Munch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9355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EC7FDB-C84F-EF5F-CA8C-0FB69C13F6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49089"/>
            <a:ext cx="8002759" cy="65089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83A30E-B084-1FF5-3664-4C13D1BC5D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989388" y="6180183"/>
            <a:ext cx="445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Paysage dans la neige de Vincent Van Gogh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4025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9E80B2-9D70-D489-E347-BE2D391A59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3096" y="983881"/>
            <a:ext cx="5734050" cy="4476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3E5278-32FE-CBE1-D416-499C22B4C3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87920" y="5862320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René-</a:t>
            </a:r>
            <a:r>
              <a:rPr lang="fr-BE" dirty="0" err="1"/>
              <a:t>Magritte-les-nouvelles-années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914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9B5EEF-22AA-DAA3-7144-A43935EFD6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2580" y="519430"/>
            <a:ext cx="8019802" cy="54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B004EB-2D9A-F420-4C4C-4F5EB70839A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04183" y="6252755"/>
            <a:ext cx="398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Soleil d'hiver, </a:t>
            </a:r>
            <a:r>
              <a:rPr lang="fr-FR" dirty="0" err="1"/>
              <a:t>Lavacourt</a:t>
            </a:r>
            <a:r>
              <a:rPr lang="fr-FR" dirty="0"/>
              <a:t> Claude Monet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1660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13939A4-B697-E2EA-F59E-FCA92C1FD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6059" y="0"/>
            <a:ext cx="5341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76B95A-E98C-6782-A22F-97A7CBE16E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8927" y="375920"/>
            <a:ext cx="7706760" cy="54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4EF7E2-DA22-2A5E-ADD0-FCA98CD303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62800" y="6299200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</a:t>
            </a:r>
            <a:r>
              <a:rPr lang="fr-FR" dirty="0" err="1"/>
              <a:t>début</a:t>
            </a:r>
            <a:r>
              <a:rPr lang="fr-FR" dirty="0"/>
              <a:t> vole une abeille (Larousse)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920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159B0F-D646-93FF-80AC-D89686951F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8621" y="0"/>
            <a:ext cx="480528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820D63-3578-5BAC-375A-53ED1E7892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41440" y="559816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</a:t>
            </a:r>
            <a:r>
              <a:rPr lang="fr-FR" dirty="0" err="1"/>
              <a:t>début</a:t>
            </a:r>
            <a:r>
              <a:rPr lang="fr-FR" dirty="0"/>
              <a:t> il y a une graine (Larousse)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53212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122</Words>
  <Application>Microsoft Office PowerPoint</Application>
  <PresentationFormat>Grand écran</PresentationFormat>
  <Paragraphs>15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spinnaker</vt:lpstr>
      <vt:lpstr>Thème Office</vt:lpstr>
      <vt:lpstr>Hiver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Attention, il est important d’avoir des œuvres d’art sur lesquelles la neige n’est pas représentée.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Pascale Kaison (Hypothese)</dc:creator>
  <cp:lastModifiedBy>Pascale Kaison (Hypothese)</cp:lastModifiedBy>
  <cp:revision>8</cp:revision>
  <dcterms:created xsi:type="dcterms:W3CDTF">2024-09-30T14:25:14Z</dcterms:created>
  <dcterms:modified xsi:type="dcterms:W3CDTF">2024-09-30T14:58:19Z</dcterms:modified>
</cp:coreProperties>
</file>