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8" r:id="rId9"/>
    <p:sldId id="262" r:id="rId10"/>
    <p:sldId id="263" r:id="rId11"/>
    <p:sldId id="264" r:id="rId12"/>
    <p:sldId id="265" r:id="rId13"/>
    <p:sldId id="266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16"/>
    <p:restoredTop sz="94640"/>
  </p:normalViewPr>
  <p:slideViewPr>
    <p:cSldViewPr snapToGrid="0" showGuides="1">
      <p:cViewPr varScale="1">
        <p:scale>
          <a:sx n="66" d="100"/>
          <a:sy n="66" d="100"/>
        </p:scale>
        <p:origin x="208" y="8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A88792-1B78-D399-0164-FE4DB7080E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D2CB1A-2E71-5787-6389-9DED173D81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AB4AC19-2960-0EFF-DBF4-7329A635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6C69-51B4-D749-A396-BCF030EFAA63}" type="datetimeFigureOut">
              <a:rPr lang="fr-FR" smtClean="0"/>
              <a:t>08/09/2023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109831-EF7E-1223-E043-B9F8E85B2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7C0EBC-55ED-5323-A24C-C4378F38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9500C-DB91-7F44-BB33-CCDAD2E00D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3713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112573-AB1F-8897-800E-3AA293E6A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7A8FF52-B945-D7D3-990E-B5FE880C19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B0D1D7-CB47-66A8-4189-A1A88938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6C69-51B4-D749-A396-BCF030EFAA63}" type="datetimeFigureOut">
              <a:rPr lang="fr-FR" smtClean="0"/>
              <a:t>08/09/2023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F1ED78-5A7F-123E-30CB-3A285386A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8174EE-4A12-200B-D026-8E51806F7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9500C-DB91-7F44-BB33-CCDAD2E00D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1445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938A846-9571-CE48-AF06-18EF780AE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D102F94-669F-F5E2-5E14-E6D7C41975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13CCD6-66B0-C243-9AC1-DC70DC747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6C69-51B4-D749-A396-BCF030EFAA63}" type="datetimeFigureOut">
              <a:rPr lang="fr-FR" smtClean="0"/>
              <a:t>08/09/2023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79C92D-4013-B5C5-15B3-821E4D5BA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771127-DF5B-D67D-31BD-B01479C2C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9500C-DB91-7F44-BB33-CCDAD2E00D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4045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C43319-D61E-21C0-6139-194F17558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AEA956-9CC8-FE86-73C3-5C3B64987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0770550-8041-4303-7F64-23E353F8B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6C69-51B4-D749-A396-BCF030EFAA63}" type="datetimeFigureOut">
              <a:rPr lang="fr-FR" smtClean="0"/>
              <a:t>08/09/2023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F7E727-5BAD-5705-05F0-279115624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1977A0-63DE-E89D-00BB-F34CDBCF1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9500C-DB91-7F44-BB33-CCDAD2E00D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1293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920842-E9B4-3CBB-5EB7-C74081E8B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D245917-54DD-88B7-6361-065BA0D4A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7961DCC-D52B-540D-ED83-63F6CBB61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6C69-51B4-D749-A396-BCF030EFAA63}" type="datetimeFigureOut">
              <a:rPr lang="fr-FR" smtClean="0"/>
              <a:t>08/09/2023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B12B00-0943-8AC0-D02D-591619ADA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7D7927-34EB-8B5C-CEAE-4E9D78405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9500C-DB91-7F44-BB33-CCDAD2E00D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7965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279905-6C59-33B3-767D-F91565CC0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4E85BA-77FC-319E-A055-C476AB11FB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D385E4C-2520-87D3-A5D0-9F0D814F8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2AF0D64-7759-00C2-E958-BA78931BB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6C69-51B4-D749-A396-BCF030EFAA63}" type="datetimeFigureOut">
              <a:rPr lang="fr-FR" smtClean="0"/>
              <a:t>08/09/2023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B263F10-F11F-CD88-9E24-7FCAF1413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15528F8-C56D-53E8-91ED-F40DD7CA0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9500C-DB91-7F44-BB33-CCDAD2E00D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9649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9A252C-FE22-6C98-9D58-52DA21177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9FBD2F8-B97E-4A42-9642-3764F791D0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176CCF0-E32C-A971-CF3E-46DB2BE07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1CF1D-AA0F-4FA8-3E3D-178711C4B2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31499FA-2C8D-0AB5-3A4E-75C2E70283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9DA4EB8-A118-F44B-65C8-501532245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6C69-51B4-D749-A396-BCF030EFAA63}" type="datetimeFigureOut">
              <a:rPr lang="fr-FR" smtClean="0"/>
              <a:t>08/09/2023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AD07945-0D6E-F436-C623-CB849F57E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A002C33-F11A-8A5A-F48C-9EB54F44D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9500C-DB91-7F44-BB33-CCDAD2E00D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6441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FF6952-1AAE-A0DC-2CDC-49D6A25B1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2CCEC7D-C27C-440A-AB09-B5A26C6BE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6C69-51B4-D749-A396-BCF030EFAA63}" type="datetimeFigureOut">
              <a:rPr lang="fr-FR" smtClean="0"/>
              <a:t>08/09/2023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FA256D2-7F3C-7D8F-2DD4-EEF21444C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B090993-C245-709A-EA94-2F7D854A1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9500C-DB91-7F44-BB33-CCDAD2E00D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2951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8FA2563-3556-825F-F60C-F8EB9648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6C69-51B4-D749-A396-BCF030EFAA63}" type="datetimeFigureOut">
              <a:rPr lang="fr-FR" smtClean="0"/>
              <a:t>08/09/2023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391DF2E-EE02-4DC7-955B-2E6877FD8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0914D8-D07A-A5CF-10B3-144C91889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9500C-DB91-7F44-BB33-CCDAD2E00D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935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CEC025-E96C-D4B8-9152-6ECB1304A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D42FDD-34BA-1C9A-501A-F91B2F2E5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8983639-EA66-7172-4E6A-F777D6AE4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EE29866-3C52-6CC3-F938-25EB2CB6C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6C69-51B4-D749-A396-BCF030EFAA63}" type="datetimeFigureOut">
              <a:rPr lang="fr-FR" smtClean="0"/>
              <a:t>08/09/2023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B937410-FD2D-CF5E-9056-F12D40C5A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7AAD5F9-3308-FD1A-0F40-7D0D41B80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9500C-DB91-7F44-BB33-CCDAD2E00D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9489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2B36E1-1680-C2D2-74FE-195866494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08D2ED0-91D0-80C4-9FB3-86A5C575B5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686813-DF2F-3DAF-0EB8-B1C3A6FF4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43B6AEE-7D51-3817-EAC2-AB0583E0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6C69-51B4-D749-A396-BCF030EFAA63}" type="datetimeFigureOut">
              <a:rPr lang="fr-FR" smtClean="0"/>
              <a:t>08/09/2023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46E115A-039B-3CE3-F39D-C15C1E15B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D622037-9C4E-8141-DA77-CAF91F10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9500C-DB91-7F44-BB33-CCDAD2E00D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2293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7FFBAEF-497A-95FF-EB88-9C5D5145E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5E3D6BC-6D00-80C4-390A-E711C3CD8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CE9AF3-3B69-48B0-F77B-60AF56F358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D6C69-51B4-D749-A396-BCF030EFAA63}" type="datetimeFigureOut">
              <a:rPr lang="fr-FR" smtClean="0"/>
              <a:t>08/09/2023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43304AF-F3DC-65EE-2A49-A98E314A25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E4FBEC-D991-5B5D-DA96-F0D6FC429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9500C-DB91-7F44-BB33-CCDAD2E00D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9258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inture, dessin, Peinture acrylique, Art moderne&#10;&#10;Description générée automatiquement">
            <a:extLst>
              <a:ext uri="{FF2B5EF4-FFF2-40B4-BE49-F238E27FC236}">
                <a16:creationId xmlns:a16="http://schemas.microsoft.com/office/drawing/2014/main" id="{87299E9A-8476-7A20-A741-1D29B7FA7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22"/>
            <a:ext cx="8883998" cy="684067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03E95BE-DBE2-1C6E-0D80-3B00336EBF09}"/>
              </a:ext>
            </a:extLst>
          </p:cNvPr>
          <p:cNvSpPr txBox="1"/>
          <p:nvPr/>
        </p:nvSpPr>
        <p:spPr>
          <a:xfrm>
            <a:off x="8883998" y="729731"/>
            <a:ext cx="3308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Automne d'Edvard Munch</a:t>
            </a:r>
          </a:p>
        </p:txBody>
      </p:sp>
    </p:spTree>
    <p:extLst>
      <p:ext uri="{BB962C8B-B14F-4D97-AF65-F5344CB8AC3E}">
        <p14:creationId xmlns:p14="http://schemas.microsoft.com/office/powerpoint/2010/main" val="391347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roquis, dessin, peinture, plante&#10;&#10;Description générée automatiquement">
            <a:extLst>
              <a:ext uri="{FF2B5EF4-FFF2-40B4-BE49-F238E27FC236}">
                <a16:creationId xmlns:a16="http://schemas.microsoft.com/office/drawing/2014/main" id="{56AA8C5F-2834-A536-83F8-A83BC2DFD7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1518728" y="-1518727"/>
            <a:ext cx="6858000" cy="9895455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54CFDDE-7DD9-4468-980C-6022492D19BC}"/>
              </a:ext>
            </a:extLst>
          </p:cNvPr>
          <p:cNvSpPr/>
          <p:nvPr/>
        </p:nvSpPr>
        <p:spPr>
          <a:xfrm rot="16200000">
            <a:off x="9556982" y="3105834"/>
            <a:ext cx="26773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/>
              <a:t>Au début il y a une graine </a:t>
            </a:r>
          </a:p>
          <a:p>
            <a:pPr algn="ctr"/>
            <a:r>
              <a:rPr lang="fr-FR" b="1" dirty="0"/>
              <a:t>(Larousse)</a:t>
            </a:r>
          </a:p>
        </p:txBody>
      </p:sp>
    </p:spTree>
    <p:extLst>
      <p:ext uri="{BB962C8B-B14F-4D97-AF65-F5344CB8AC3E}">
        <p14:creationId xmlns:p14="http://schemas.microsoft.com/office/powerpoint/2010/main" val="3056178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54CFDDE-7DD9-4468-980C-6022492D19BC}"/>
              </a:ext>
            </a:extLst>
          </p:cNvPr>
          <p:cNvSpPr/>
          <p:nvPr/>
        </p:nvSpPr>
        <p:spPr>
          <a:xfrm>
            <a:off x="3535844" y="6296483"/>
            <a:ext cx="5120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/>
              <a:t>Les quatre saisons de Petit Renard de Nicolas </a:t>
            </a:r>
            <a:r>
              <a:rPr lang="fr-FR" b="1" dirty="0" err="1"/>
              <a:t>Gouny</a:t>
            </a:r>
            <a:endParaRPr lang="fr-FR" b="1" dirty="0"/>
          </a:p>
        </p:txBody>
      </p:sp>
      <p:pic>
        <p:nvPicPr>
          <p:cNvPr id="3" name="Image 2" descr="Une image contenant livre, illustration, art&#10;&#10;Description générée automatiquement">
            <a:extLst>
              <a:ext uri="{FF2B5EF4-FFF2-40B4-BE49-F238E27FC236}">
                <a16:creationId xmlns:a16="http://schemas.microsoft.com/office/drawing/2014/main" id="{4E3E8121-8101-CED4-F3C8-710C93753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11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54CFDDE-7DD9-4468-980C-6022492D19BC}"/>
              </a:ext>
            </a:extLst>
          </p:cNvPr>
          <p:cNvSpPr/>
          <p:nvPr/>
        </p:nvSpPr>
        <p:spPr>
          <a:xfrm>
            <a:off x="3100640" y="6296483"/>
            <a:ext cx="5990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/>
              <a:t>Au creux des arbres d’Emmanuelle Figueras et Sylvie </a:t>
            </a:r>
            <a:r>
              <a:rPr lang="fr-FR" b="1" dirty="0" err="1"/>
              <a:t>Bessard</a:t>
            </a:r>
            <a:endParaRPr lang="fr-FR" b="1" dirty="0"/>
          </a:p>
        </p:txBody>
      </p:sp>
      <p:pic>
        <p:nvPicPr>
          <p:cNvPr id="4" name="Image 3" descr="Une image contenant fruit, peinture, dessin humoristique, pomme&#10;&#10;Description générée automatiquement">
            <a:extLst>
              <a:ext uri="{FF2B5EF4-FFF2-40B4-BE49-F238E27FC236}">
                <a16:creationId xmlns:a16="http://schemas.microsoft.com/office/drawing/2014/main" id="{67578831-500C-A7D6-134F-6FA4E77A5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61" y="0"/>
            <a:ext cx="11070077" cy="620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41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54CFDDE-7DD9-4468-980C-6022492D19BC}"/>
              </a:ext>
            </a:extLst>
          </p:cNvPr>
          <p:cNvSpPr/>
          <p:nvPr/>
        </p:nvSpPr>
        <p:spPr>
          <a:xfrm>
            <a:off x="3100629" y="6296483"/>
            <a:ext cx="5990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/>
              <a:t>Au creux des arbres d’Emmanuelle Figueras et Sylvie </a:t>
            </a:r>
            <a:r>
              <a:rPr lang="fr-FR" b="1" dirty="0" err="1"/>
              <a:t>Bessard</a:t>
            </a:r>
            <a:endParaRPr lang="fr-FR" b="1" dirty="0"/>
          </a:p>
        </p:txBody>
      </p:sp>
      <p:pic>
        <p:nvPicPr>
          <p:cNvPr id="3" name="Image 2" descr="Une image contenant peinture, fleur, art, arbre&#10;&#10;Description générée automatiquement">
            <a:extLst>
              <a:ext uri="{FF2B5EF4-FFF2-40B4-BE49-F238E27FC236}">
                <a16:creationId xmlns:a16="http://schemas.microsoft.com/office/drawing/2014/main" id="{5133F098-191C-1D73-259C-92B945A97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06" y="0"/>
            <a:ext cx="11108987" cy="624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97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DAA75371-0654-7BF8-2BD5-208CC580A117}"/>
              </a:ext>
            </a:extLst>
          </p:cNvPr>
          <p:cNvSpPr txBox="1"/>
          <p:nvPr/>
        </p:nvSpPr>
        <p:spPr>
          <a:xfrm rot="16200000">
            <a:off x="9183214" y="3124749"/>
            <a:ext cx="28336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Sous bois en automne </a:t>
            </a:r>
          </a:p>
          <a:p>
            <a:pPr algn="ctr"/>
            <a:r>
              <a:rPr lang="fr-FR" b="1" dirty="0"/>
              <a:t>De Berthe Morisot </a:t>
            </a:r>
          </a:p>
        </p:txBody>
      </p:sp>
      <p:pic>
        <p:nvPicPr>
          <p:cNvPr id="3" name="Image 2" descr="Une image contenant peinture, Peinture artistique, dessin, Peinture acrylique&#10;&#10;Description générée automatiquement">
            <a:extLst>
              <a:ext uri="{FF2B5EF4-FFF2-40B4-BE49-F238E27FC236}">
                <a16:creationId xmlns:a16="http://schemas.microsoft.com/office/drawing/2014/main" id="{FCC6D12A-FE48-0C99-077A-6190A163E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65719" y="-1065719"/>
            <a:ext cx="6895830" cy="902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34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plein air, arbre, herbe, dessin&#10;&#10;Description générée automatiquement">
            <a:extLst>
              <a:ext uri="{FF2B5EF4-FFF2-40B4-BE49-F238E27FC236}">
                <a16:creationId xmlns:a16="http://schemas.microsoft.com/office/drawing/2014/main" id="{13A5410D-D3D0-CBA3-38E2-FD5AF85EA4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868103" cy="685800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C237052-87C2-FD88-EA11-B9918C6706E1}"/>
              </a:ext>
            </a:extLst>
          </p:cNvPr>
          <p:cNvSpPr txBox="1"/>
          <p:nvPr/>
        </p:nvSpPr>
        <p:spPr>
          <a:xfrm>
            <a:off x="8868103" y="729735"/>
            <a:ext cx="33238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Automne dans le </a:t>
            </a:r>
            <a:r>
              <a:rPr lang="fr-FR" b="1" dirty="0" err="1"/>
              <a:t>pre</a:t>
            </a:r>
            <a:r>
              <a:rPr lang="fr-FR" b="1" dirty="0"/>
              <a:t>́ à </a:t>
            </a:r>
            <a:r>
              <a:rPr lang="fr-FR" b="1" dirty="0" err="1"/>
              <a:t>Éragny</a:t>
            </a:r>
            <a:r>
              <a:rPr lang="fr-FR" b="1" dirty="0"/>
              <a:t> </a:t>
            </a:r>
          </a:p>
          <a:p>
            <a:pPr algn="ctr"/>
            <a:r>
              <a:rPr lang="fr-FR" b="1" dirty="0"/>
              <a:t>de </a:t>
            </a:r>
            <a:r>
              <a:rPr lang="fr-FR" b="1" dirty="0" err="1"/>
              <a:t>Camille_Pissarro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528982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eau, arbre, lac, automne&#10;&#10;Description générée automatiquement">
            <a:extLst>
              <a:ext uri="{FF2B5EF4-FFF2-40B4-BE49-F238E27FC236}">
                <a16:creationId xmlns:a16="http://schemas.microsoft.com/office/drawing/2014/main" id="{97DAFD89-875B-6C35-5B67-33C61189AF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0765" y="-8897"/>
            <a:ext cx="10890470" cy="6127595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C9971D1-A33D-0050-01C8-7AAFEDBDD1A3}"/>
              </a:ext>
            </a:extLst>
          </p:cNvPr>
          <p:cNvSpPr txBox="1"/>
          <p:nvPr/>
        </p:nvSpPr>
        <p:spPr>
          <a:xfrm>
            <a:off x="865761" y="6313251"/>
            <a:ext cx="104604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Effet d'automne à Argenteuil de Claude Monet</a:t>
            </a:r>
          </a:p>
        </p:txBody>
      </p:sp>
    </p:spTree>
    <p:extLst>
      <p:ext uri="{BB962C8B-B14F-4D97-AF65-F5344CB8AC3E}">
        <p14:creationId xmlns:p14="http://schemas.microsoft.com/office/powerpoint/2010/main" val="3298046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peinture, arbre, plein air, ciel&#10;&#10;Description générée automatiquement">
            <a:extLst>
              <a:ext uri="{FF2B5EF4-FFF2-40B4-BE49-F238E27FC236}">
                <a16:creationId xmlns:a16="http://schemas.microsoft.com/office/drawing/2014/main" id="{98464A78-BC1F-9EF4-C834-E2095D1EC0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19" t="2873" r="2632" b="2873"/>
          <a:stretch/>
        </p:blipFill>
        <p:spPr>
          <a:xfrm>
            <a:off x="-29029" y="0"/>
            <a:ext cx="9260114" cy="6858000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0170156-C7DB-2ADB-02A4-97E96DE3C536}"/>
              </a:ext>
            </a:extLst>
          </p:cNvPr>
          <p:cNvSpPr txBox="1"/>
          <p:nvPr/>
        </p:nvSpPr>
        <p:spPr>
          <a:xfrm>
            <a:off x="8958146" y="729733"/>
            <a:ext cx="323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Jardin d'automne </a:t>
            </a:r>
          </a:p>
          <a:p>
            <a:pPr algn="ctr"/>
            <a:r>
              <a:rPr lang="fr-FR" b="1" dirty="0"/>
              <a:t>de Van Gogh</a:t>
            </a:r>
          </a:p>
        </p:txBody>
      </p:sp>
    </p:spTree>
    <p:extLst>
      <p:ext uri="{BB962C8B-B14F-4D97-AF65-F5344CB8AC3E}">
        <p14:creationId xmlns:p14="http://schemas.microsoft.com/office/powerpoint/2010/main" val="1634805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sol, feuille, automne&#10;&#10;Description générée automatiquement avec une confiance moyenne">
            <a:extLst>
              <a:ext uri="{FF2B5EF4-FFF2-40B4-BE49-F238E27FC236}">
                <a16:creationId xmlns:a16="http://schemas.microsoft.com/office/drawing/2014/main" id="{A34C71D6-6D20-028D-EE67-EF9E2C10F2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932689" y="-932688"/>
            <a:ext cx="6858000" cy="8723377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1350359-ED42-B068-C082-C9780BB69EE7}"/>
              </a:ext>
            </a:extLst>
          </p:cNvPr>
          <p:cNvSpPr txBox="1"/>
          <p:nvPr/>
        </p:nvSpPr>
        <p:spPr>
          <a:xfrm rot="16200000">
            <a:off x="8567736" y="3105834"/>
            <a:ext cx="3468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Les princes de l'automne </a:t>
            </a:r>
          </a:p>
          <a:p>
            <a:pPr algn="ctr"/>
            <a:r>
              <a:rPr lang="fr-FR" b="1" dirty="0"/>
              <a:t>de René Magritte</a:t>
            </a:r>
          </a:p>
        </p:txBody>
      </p:sp>
    </p:spTree>
    <p:extLst>
      <p:ext uri="{BB962C8B-B14F-4D97-AF65-F5344CB8AC3E}">
        <p14:creationId xmlns:p14="http://schemas.microsoft.com/office/powerpoint/2010/main" val="216859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E1350359-ED42-B068-C082-C9780BB69EE7}"/>
              </a:ext>
            </a:extLst>
          </p:cNvPr>
          <p:cNvSpPr txBox="1"/>
          <p:nvPr/>
        </p:nvSpPr>
        <p:spPr>
          <a:xfrm rot="16200000">
            <a:off x="9093030" y="3105835"/>
            <a:ext cx="3468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Automne </a:t>
            </a:r>
          </a:p>
          <a:p>
            <a:pPr algn="ctr"/>
            <a:r>
              <a:rPr lang="fr-FR" b="1" dirty="0"/>
              <a:t>de Sonia Delaunay</a:t>
            </a:r>
          </a:p>
        </p:txBody>
      </p:sp>
      <p:pic>
        <p:nvPicPr>
          <p:cNvPr id="6" name="Espace réservé du contenu 5" descr="Une image contenant cercle, Caractère coloré, peinture, art&#10;&#10;Description générée automatiquement">
            <a:extLst>
              <a:ext uri="{FF2B5EF4-FFF2-40B4-BE49-F238E27FC236}">
                <a16:creationId xmlns:a16="http://schemas.microsoft.com/office/drawing/2014/main" id="{AA44DA47-470A-ECCA-3ECF-B639621D3B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1331866" y="-1331866"/>
            <a:ext cx="6858000" cy="9521731"/>
          </a:xfrm>
        </p:spPr>
      </p:pic>
    </p:spTree>
    <p:extLst>
      <p:ext uri="{BB962C8B-B14F-4D97-AF65-F5344CB8AC3E}">
        <p14:creationId xmlns:p14="http://schemas.microsoft.com/office/powerpoint/2010/main" val="1557432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E1350359-ED42-B068-C082-C9780BB69EE7}"/>
              </a:ext>
            </a:extLst>
          </p:cNvPr>
          <p:cNvSpPr txBox="1"/>
          <p:nvPr/>
        </p:nvSpPr>
        <p:spPr>
          <a:xfrm rot="16200000">
            <a:off x="9093030" y="3105835"/>
            <a:ext cx="3468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Automne, portrait </a:t>
            </a:r>
          </a:p>
          <a:p>
            <a:pPr algn="ctr"/>
            <a:r>
              <a:rPr lang="fr-FR" b="1" dirty="0"/>
              <a:t>de Lydia Cassatt</a:t>
            </a:r>
          </a:p>
        </p:txBody>
      </p:sp>
      <p:pic>
        <p:nvPicPr>
          <p:cNvPr id="5" name="Espace réservé du contenu 4" descr="Une image contenant peinture, dessin, art, Visage humain&#10;&#10;Description générée automatiquement">
            <a:extLst>
              <a:ext uri="{FF2B5EF4-FFF2-40B4-BE49-F238E27FC236}">
                <a16:creationId xmlns:a16="http://schemas.microsoft.com/office/drawing/2014/main" id="{0837440F-6B35-BB17-B32E-AD193CCDA8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1456601" y="-1469572"/>
            <a:ext cx="6858000" cy="9797143"/>
          </a:xfrm>
        </p:spPr>
      </p:pic>
    </p:spTree>
    <p:extLst>
      <p:ext uri="{BB962C8B-B14F-4D97-AF65-F5344CB8AC3E}">
        <p14:creationId xmlns:p14="http://schemas.microsoft.com/office/powerpoint/2010/main" val="3683060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oiseau&#10;&#10;Description générée automatiquement">
            <a:extLst>
              <a:ext uri="{FF2B5EF4-FFF2-40B4-BE49-F238E27FC236}">
                <a16:creationId xmlns:a16="http://schemas.microsoft.com/office/drawing/2014/main" id="{F9B48AF8-D680-A7CB-F75B-A87EAA209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487226" y="-1487227"/>
            <a:ext cx="6858000" cy="983245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9A672D-33D1-F708-F720-21B05A2915E2}"/>
              </a:ext>
            </a:extLst>
          </p:cNvPr>
          <p:cNvSpPr/>
          <p:nvPr/>
        </p:nvSpPr>
        <p:spPr>
          <a:xfrm rot="16200000">
            <a:off x="9862970" y="3105834"/>
            <a:ext cx="23823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/>
              <a:t>L’oiseau sur la branche </a:t>
            </a:r>
          </a:p>
          <a:p>
            <a:pPr algn="ctr"/>
            <a:r>
              <a:rPr lang="fr-FR" b="1" dirty="0"/>
              <a:t>de Anne </a:t>
            </a:r>
            <a:r>
              <a:rPr lang="fr-FR" b="1" dirty="0" err="1"/>
              <a:t>Crausaz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68583853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93</Words>
  <Application>Microsoft Macintosh PowerPoint</Application>
  <PresentationFormat>Grand écran</PresentationFormat>
  <Paragraphs>21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Marie Dethier</dc:creator>
  <cp:lastModifiedBy>Marie Dethier</cp:lastModifiedBy>
  <cp:revision>2</cp:revision>
  <dcterms:created xsi:type="dcterms:W3CDTF">2023-08-30T08:28:15Z</dcterms:created>
  <dcterms:modified xsi:type="dcterms:W3CDTF">2023-09-08T08:37:58Z</dcterms:modified>
</cp:coreProperties>
</file>