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1" r:id="rId4"/>
    <p:sldId id="260" r:id="rId5"/>
    <p:sldId id="262" r:id="rId6"/>
    <p:sldId id="258" r:id="rId7"/>
    <p:sldId id="263" r:id="rId8"/>
    <p:sldId id="25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93339-0272-BB1C-AB80-E2CDBC506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AD3B86-FF19-D770-80E4-E55CC8899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2A896C-7F29-5748-76FA-655331E6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ACBBB-40AD-CE3F-D0F5-5A4028CD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CCC96-BE9E-A415-0C3A-C57E587F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492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59A4F-B685-1F68-66B7-4FCE09CD3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230393-3E3C-441C-8764-5EFC73B01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7F8A0-D928-8881-BD3A-008D381A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E0573A-0D56-1B31-D543-0CBA4496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506D62-B42E-1F9C-20A0-2923F1CA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564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358346-5726-E448-FC74-095E76A20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ABF6E7-AFF7-F061-5575-501574544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3527F8-EC2E-78D3-ADBC-4E79E8F0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E8964-179B-FB69-73A9-076FBBD0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21CBA0-B4DB-01AC-093F-485CFB4B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81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DBE0-1810-CA0A-85E3-DF5A2B51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FC51E-3331-4FD9-753D-E124B0F6A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F6E686-03F7-3128-8D62-FE91C91C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A74E6-3173-046C-2299-554A94F5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E0B59-17AA-3A7D-E2E5-556AA15C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65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1473B-84DB-83AA-066B-D7C13CD0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89236F-F56F-7C41-90E1-5D7280EC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2C46F-AAF6-D6CA-6AA7-C94DD758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09EA76-FEB0-C801-AF65-5FEAD408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A371D-D99E-2ECE-AD24-1ED02A69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416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D852B-3FA9-C949-5559-DA02C99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3473C-9837-4E04-0B0B-9AF45AB9A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4ACA61-5D01-3042-4B35-45808B73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392390-F1B6-4AE9-E528-8E4C8665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74D5B8-C0DA-634E-99AB-3E94991D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F3955F-BFB8-9F84-31C1-017A7467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095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7AE65-DE9D-B769-3C06-89FF63E0B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E5B4D0-A41A-90D1-DD9E-AB1976C60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3D4772-09EF-26C4-46A7-DAAFDF298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256B21-E962-2EE6-5C80-CCDB73CBB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8B66FE-315D-F24A-470D-27D45D11A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58D9A7-0728-EA01-F03D-ECFE3F9B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7CE82E-74F6-2142-B498-910250AF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C51E72-871B-E849-C57D-8CB01A19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31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E313D-BD69-54CD-B652-1472AEB0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8725EF-B331-8F94-18D5-CC195C9A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3C1684-3D83-D161-72D9-3AC9CD7F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2BE47B-A3F3-E440-3D04-F30AEB79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564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122F58-F202-9518-29AB-56CA0937F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E52CF4-199B-3F21-4F00-299CF2A1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84C3C1-2294-B040-3E2E-6E7127E2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04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F133B-7C95-7249-E3CA-B767B6AE1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5A2D8-A8AF-FF13-542F-378ECB138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C4E980-14C3-9BD0-CFE9-9890EB7C4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9A72D4-F95E-F422-672A-01A8D3C7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3D7856-6B19-E8A9-BFC0-C8393971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3EC643-D1F6-CC78-6CDA-021CCC21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354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EC729B-379B-9C59-B395-1C64A4B1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38BA7B-D7E3-BFFA-3345-AE442FE45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62ABA-F4C7-A5BB-D381-B71C2DA11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BD3B24-FF90-065E-6F77-B81DD645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CC17AB-1A75-5EF7-0A2A-1DF0C03E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728450-D6DA-6624-E9FC-403C5965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792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2957E5-8E3B-245D-5C04-8292F8DA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D3F275-3359-C046-4295-1A6FE58A2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4174E7-AD16-6B60-5B94-EB247E97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A08950-D9CC-4E49-AD25-1DDE7496B0BC}" type="datetimeFigureOut">
              <a:rPr lang="fr-BE" smtClean="0"/>
              <a:t>28-06-24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7369E9-8CA4-6809-71AD-091B7B6EA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DA261B-ADEB-9026-7591-1E582A893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DD20B-A24B-4BBD-8095-406446F8A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875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08" y="1350216"/>
            <a:ext cx="1072989" cy="1054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33DEF0-E0E9-7E3A-2437-30994F491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523" y="1347169"/>
            <a:ext cx="1072989" cy="106079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23" y="1334976"/>
            <a:ext cx="1072989" cy="1054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393" y="1334976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5847" y="1347169"/>
            <a:ext cx="1072989" cy="10607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5C834D-ACCF-C413-5F39-861C31B501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7117" y="1350217"/>
            <a:ext cx="1072989" cy="105469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9CC4FB9-1BEE-CFF3-F35E-1FA1CB8F21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8717" y="1347169"/>
            <a:ext cx="1072989" cy="106079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B2ECED7-BED2-CFF1-AFC1-81334D9751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0317" y="1334976"/>
            <a:ext cx="1074513" cy="106689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ACD4AED-F020-9A0A-8A66-895145C407DB}"/>
              </a:ext>
            </a:extLst>
          </p:cNvPr>
          <p:cNvSpPr txBox="1"/>
          <p:nvPr/>
        </p:nvSpPr>
        <p:spPr>
          <a:xfrm>
            <a:off x="756503" y="2020343"/>
            <a:ext cx="1055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   Do                         Ré                          Mi                        Fa                       Sol                         </a:t>
            </a:r>
            <a:r>
              <a:rPr lang="fr-BE" dirty="0">
                <a:solidFill>
                  <a:schemeClr val="bg2"/>
                </a:solidFill>
              </a:rPr>
              <a:t>La</a:t>
            </a:r>
            <a:r>
              <a:rPr lang="fr-BE" dirty="0"/>
              <a:t>                         Si                         Do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B80DE1-2CFC-6B63-94B6-CC5E25C9A90C}"/>
              </a:ext>
            </a:extLst>
          </p:cNvPr>
          <p:cNvSpPr txBox="1"/>
          <p:nvPr/>
        </p:nvSpPr>
        <p:spPr>
          <a:xfrm>
            <a:off x="3749276" y="438295"/>
            <a:ext cx="457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                 Les notes de musique du xylophone </a:t>
            </a:r>
          </a:p>
        </p:txBody>
      </p:sp>
    </p:spTree>
    <p:extLst>
      <p:ext uri="{BB962C8B-B14F-4D97-AF65-F5344CB8AC3E}">
        <p14:creationId xmlns:p14="http://schemas.microsoft.com/office/powerpoint/2010/main" val="289338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99" y="1045651"/>
            <a:ext cx="1072989" cy="1054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33DEF0-E0E9-7E3A-2437-30994F491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318" y="1047082"/>
            <a:ext cx="1072989" cy="106079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8228" y="1045650"/>
            <a:ext cx="1072989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8229" y="2374301"/>
            <a:ext cx="1072989" cy="106079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C53E0AA-13DA-86B7-C40F-A4987FB04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24" y="1045649"/>
            <a:ext cx="1072989" cy="105469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0CC607E-E195-99FF-5585-C35D8AB3C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59" y="2469884"/>
            <a:ext cx="1098729" cy="108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854ACBF-B584-3AA2-B3FF-7B7B39196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0907" y="2374301"/>
            <a:ext cx="1066892" cy="105469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E829023-CDB4-1940-F936-2F453F97D00A}"/>
              </a:ext>
            </a:extLst>
          </p:cNvPr>
          <p:cNvSpPr txBox="1"/>
          <p:nvPr/>
        </p:nvSpPr>
        <p:spPr>
          <a:xfrm>
            <a:off x="768953" y="138833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8AECFD5D-223E-D77A-E3AE-3D51F1F104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4706" y="1336468"/>
            <a:ext cx="573074" cy="49381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F049CF5-5351-03F6-9DBA-960B99DE71B2}"/>
              </a:ext>
            </a:extLst>
          </p:cNvPr>
          <p:cNvSpPr txBox="1"/>
          <p:nvPr/>
        </p:nvSpPr>
        <p:spPr>
          <a:xfrm>
            <a:off x="2283834" y="139871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Ré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D79AF41-9164-4EA5-8666-4CDADF63F782}"/>
              </a:ext>
            </a:extLst>
          </p:cNvPr>
          <p:cNvSpPr txBox="1"/>
          <p:nvPr/>
        </p:nvSpPr>
        <p:spPr>
          <a:xfrm>
            <a:off x="3599320" y="13987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6F5AF71-8A55-CB78-7149-FACC577B0CAB}"/>
              </a:ext>
            </a:extLst>
          </p:cNvPr>
          <p:cNvSpPr txBox="1"/>
          <p:nvPr/>
        </p:nvSpPr>
        <p:spPr>
          <a:xfrm>
            <a:off x="805468" y="279609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641E993-9156-A1B9-0D1B-74343720F7FD}"/>
              </a:ext>
            </a:extLst>
          </p:cNvPr>
          <p:cNvSpPr txBox="1"/>
          <p:nvPr/>
        </p:nvSpPr>
        <p:spPr>
          <a:xfrm>
            <a:off x="2264156" y="2716984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09B0274-1D53-7EFA-605E-57040A8BEFD7}"/>
              </a:ext>
            </a:extLst>
          </p:cNvPr>
          <p:cNvSpPr txBox="1"/>
          <p:nvPr/>
        </p:nvSpPr>
        <p:spPr>
          <a:xfrm>
            <a:off x="3566622" y="271698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1CAFCFF-9465-F043-0876-81DF74AC866C}"/>
              </a:ext>
            </a:extLst>
          </p:cNvPr>
          <p:cNvSpPr txBox="1"/>
          <p:nvPr/>
        </p:nvSpPr>
        <p:spPr>
          <a:xfrm>
            <a:off x="5169045" y="172552"/>
            <a:ext cx="211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Frère Jacques</a:t>
            </a:r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DA059C5E-1404-1E91-2A96-2B730907A3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8767" y="989377"/>
            <a:ext cx="5669563" cy="1188000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9C9ECCBF-2347-D76B-398B-3C6BA945EF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7445" y="2217650"/>
            <a:ext cx="4363621" cy="1368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652DEF5-3B7A-9E86-4A3C-96AE9EE4BDF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883" t="19241" r="18888" b="17852"/>
          <a:stretch/>
        </p:blipFill>
        <p:spPr>
          <a:xfrm>
            <a:off x="9053868" y="2980761"/>
            <a:ext cx="2168094" cy="215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2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928" y="1105673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007" y="1127357"/>
            <a:ext cx="1072989" cy="10607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5C834D-ACCF-C413-5F39-861C31B50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0205" y="2625781"/>
            <a:ext cx="1072989" cy="105469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854ACBF-B584-3AA2-B3FF-7B7B39196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14" y="1105673"/>
            <a:ext cx="1066892" cy="105469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6EA364A-EEFB-B2FC-A1C9-21CD21E80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944" y="1089282"/>
            <a:ext cx="1066892" cy="105469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42A9952-484B-BAC6-F6C7-34B6E3E37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826" y="2677870"/>
            <a:ext cx="1066892" cy="105469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A48E2B7-D93D-EB25-473B-AF7EA1C42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559" y="2639064"/>
            <a:ext cx="1072989" cy="106079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B8DC494-2FF4-7007-432F-FCDAC3407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123" y="1156426"/>
            <a:ext cx="1072989" cy="1060796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5641E993-9156-A1B9-0D1B-74343720F7FD}"/>
              </a:ext>
            </a:extLst>
          </p:cNvPr>
          <p:cNvSpPr txBox="1"/>
          <p:nvPr/>
        </p:nvSpPr>
        <p:spPr>
          <a:xfrm>
            <a:off x="735715" y="1457412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48BD255-31E4-C1C1-29BF-94E69F1ABED2}"/>
              </a:ext>
            </a:extLst>
          </p:cNvPr>
          <p:cNvSpPr txBox="1"/>
          <p:nvPr/>
        </p:nvSpPr>
        <p:spPr>
          <a:xfrm>
            <a:off x="7631887" y="149988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FA6CA16-4300-DF27-78E8-CBD8722CA936}"/>
              </a:ext>
            </a:extLst>
          </p:cNvPr>
          <p:cNvSpPr txBox="1"/>
          <p:nvPr/>
        </p:nvSpPr>
        <p:spPr>
          <a:xfrm>
            <a:off x="4792813" y="149988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962D0D21-DD1C-F458-DF0F-70733DEB8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544" y="1136865"/>
            <a:ext cx="1072989" cy="1054699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2272F369-D887-82D9-6C9A-3F8C102C5394}"/>
              </a:ext>
            </a:extLst>
          </p:cNvPr>
          <p:cNvSpPr txBox="1"/>
          <p:nvPr/>
        </p:nvSpPr>
        <p:spPr>
          <a:xfrm>
            <a:off x="2243140" y="2993676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0504A890-324B-42EA-28F4-D4F186F0ADFF}"/>
              </a:ext>
            </a:extLst>
          </p:cNvPr>
          <p:cNvSpPr txBox="1"/>
          <p:nvPr/>
        </p:nvSpPr>
        <p:spPr>
          <a:xfrm>
            <a:off x="6265892" y="1499881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4A96D7D-4588-F3AA-48ED-6B734F7AB98A}"/>
              </a:ext>
            </a:extLst>
          </p:cNvPr>
          <p:cNvSpPr txBox="1"/>
          <p:nvPr/>
        </p:nvSpPr>
        <p:spPr>
          <a:xfrm>
            <a:off x="4792813" y="220093"/>
            <a:ext cx="3079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/>
              <a:t>Au clair de la lune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673E318B-1B8C-99EB-EC56-5992BE7C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44" y="2573372"/>
            <a:ext cx="1066892" cy="1054699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938364DE-D107-D3F5-B14C-0A111E8EC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816" y="2625781"/>
            <a:ext cx="1072989" cy="1060796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903C5405-0945-8B80-DA5E-38E6B5379932}"/>
              </a:ext>
            </a:extLst>
          </p:cNvPr>
          <p:cNvSpPr txBox="1"/>
          <p:nvPr/>
        </p:nvSpPr>
        <p:spPr>
          <a:xfrm>
            <a:off x="2150715" y="1448356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51AA8B45-CE17-2573-4724-B0406E31DEE2}"/>
              </a:ext>
            </a:extLst>
          </p:cNvPr>
          <p:cNvSpPr txBox="1"/>
          <p:nvPr/>
        </p:nvSpPr>
        <p:spPr>
          <a:xfrm>
            <a:off x="3527645" y="1431965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CFBC830-444B-FC44-925A-847D9AB16F11}"/>
              </a:ext>
            </a:extLst>
          </p:cNvPr>
          <p:cNvSpPr txBox="1"/>
          <p:nvPr/>
        </p:nvSpPr>
        <p:spPr>
          <a:xfrm>
            <a:off x="827514" y="2916055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7F12D027-24F2-790E-26BB-D750CA22EA2E}"/>
              </a:ext>
            </a:extLst>
          </p:cNvPr>
          <p:cNvSpPr txBox="1"/>
          <p:nvPr/>
        </p:nvSpPr>
        <p:spPr>
          <a:xfrm>
            <a:off x="6565208" y="3020553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6783496D-0434-B234-F033-572443723AB0}"/>
              </a:ext>
            </a:extLst>
          </p:cNvPr>
          <p:cNvSpPr txBox="1"/>
          <p:nvPr/>
        </p:nvSpPr>
        <p:spPr>
          <a:xfrm>
            <a:off x="3659824" y="298479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C63EB72-DDE2-999E-C5D3-F7FB0C22EB64}"/>
              </a:ext>
            </a:extLst>
          </p:cNvPr>
          <p:cNvSpPr txBox="1"/>
          <p:nvPr/>
        </p:nvSpPr>
        <p:spPr>
          <a:xfrm>
            <a:off x="5033081" y="296846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</p:spTree>
    <p:extLst>
      <p:ext uri="{BB962C8B-B14F-4D97-AF65-F5344CB8AC3E}">
        <p14:creationId xmlns:p14="http://schemas.microsoft.com/office/powerpoint/2010/main" val="255099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878" y="1045647"/>
            <a:ext cx="1072989" cy="105469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85" y="1056028"/>
            <a:ext cx="1072989" cy="1054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5649" y="1045647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6840" y="2472937"/>
            <a:ext cx="1072989" cy="106079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C53E0AA-13DA-86B7-C40F-A4987FB04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91" y="1084703"/>
            <a:ext cx="1072989" cy="105469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DD6109F-4931-C607-F3C9-23C04E7F74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8628" y="1047082"/>
            <a:ext cx="1072989" cy="106079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A700EC4-1707-BC18-B738-D7C5B8F800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895" y="2385658"/>
            <a:ext cx="1072989" cy="10607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60E4422-F487-7FEC-822B-B3A7B792C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655" y="1045648"/>
            <a:ext cx="1072989" cy="105469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0CC607E-E195-99FF-5585-C35D8AB3C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1781" y="1047876"/>
            <a:ext cx="1072989" cy="105469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5A09806-C7EB-4E06-206B-A7032B6D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973" y="1100372"/>
            <a:ext cx="1072989" cy="105469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E829023-CDB4-1940-F936-2F453F97D00A}"/>
              </a:ext>
            </a:extLst>
          </p:cNvPr>
          <p:cNvSpPr txBox="1"/>
          <p:nvPr/>
        </p:nvSpPr>
        <p:spPr>
          <a:xfrm>
            <a:off x="5015111" y="1419425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8AECFD5D-223E-D77A-E3AE-3D51F1F104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7957" y="1419425"/>
            <a:ext cx="573074" cy="49381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9C0F2614-5C35-5B57-7C62-28CDCEF23B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7706" y="1398712"/>
            <a:ext cx="548688" cy="493819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5D79AF41-9164-4EA5-8666-4CDADF63F782}"/>
              </a:ext>
            </a:extLst>
          </p:cNvPr>
          <p:cNvSpPr txBox="1"/>
          <p:nvPr/>
        </p:nvSpPr>
        <p:spPr>
          <a:xfrm>
            <a:off x="753724" y="1427387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2CF9F0E3-B4A9-8CE3-6ED2-A038539578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147" y="2726346"/>
            <a:ext cx="548688" cy="493819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F6F5AF71-8A55-CB78-7149-FACC577B0CAB}"/>
              </a:ext>
            </a:extLst>
          </p:cNvPr>
          <p:cNvSpPr txBox="1"/>
          <p:nvPr/>
        </p:nvSpPr>
        <p:spPr>
          <a:xfrm>
            <a:off x="11278828" y="13987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5BA55F-BB43-DA64-7B20-18E8897304DA}"/>
              </a:ext>
            </a:extLst>
          </p:cNvPr>
          <p:cNvSpPr txBox="1"/>
          <p:nvPr/>
        </p:nvSpPr>
        <p:spPr>
          <a:xfrm>
            <a:off x="3602193" y="1494117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29B6298-9E5D-7382-A95E-8C77F489A940}"/>
              </a:ext>
            </a:extLst>
          </p:cNvPr>
          <p:cNvSpPr txBox="1"/>
          <p:nvPr/>
        </p:nvSpPr>
        <p:spPr>
          <a:xfrm>
            <a:off x="8667522" y="1427387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98E4600-AD5E-9C64-557D-CF91B7BB949C}"/>
              </a:ext>
            </a:extLst>
          </p:cNvPr>
          <p:cNvSpPr txBox="1"/>
          <p:nvPr/>
        </p:nvSpPr>
        <p:spPr>
          <a:xfrm>
            <a:off x="9992720" y="1398712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09B0274-1D53-7EFA-605E-57040A8BEFD7}"/>
              </a:ext>
            </a:extLst>
          </p:cNvPr>
          <p:cNvSpPr txBox="1"/>
          <p:nvPr/>
        </p:nvSpPr>
        <p:spPr>
          <a:xfrm>
            <a:off x="2326341" y="285083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D5AE5A9-B7B0-4C98-62C8-173258DCE7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84582" y="2479034"/>
            <a:ext cx="1079086" cy="1054699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E4A96D7D-4588-F3AA-48ED-6B734F7AB98A}"/>
              </a:ext>
            </a:extLst>
          </p:cNvPr>
          <p:cNvSpPr txBox="1"/>
          <p:nvPr/>
        </p:nvSpPr>
        <p:spPr>
          <a:xfrm>
            <a:off x="5567780" y="284596"/>
            <a:ext cx="2595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/>
              <a:t>Petits bateaux 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E5076719-637B-5525-BC99-0A250576C5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7588" y="2788589"/>
            <a:ext cx="57307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5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08" y="1350216"/>
            <a:ext cx="1072989" cy="1054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33DEF0-E0E9-7E3A-2437-30994F491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523" y="1347169"/>
            <a:ext cx="1072989" cy="106079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23" y="1334976"/>
            <a:ext cx="1072989" cy="1054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393" y="1334976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5847" y="1347169"/>
            <a:ext cx="1072989" cy="10607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5C834D-ACCF-C413-5F39-861C31B501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7117" y="1350217"/>
            <a:ext cx="1072989" cy="105469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9CC4FB9-1BEE-CFF3-F35E-1FA1CB8F21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8717" y="1347169"/>
            <a:ext cx="1072989" cy="106079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B2ECED7-BED2-CFF1-AFC1-81334D9751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0317" y="1334976"/>
            <a:ext cx="1074513" cy="106689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ACD4AED-F020-9A0A-8A66-895145C407DB}"/>
              </a:ext>
            </a:extLst>
          </p:cNvPr>
          <p:cNvSpPr txBox="1"/>
          <p:nvPr/>
        </p:nvSpPr>
        <p:spPr>
          <a:xfrm>
            <a:off x="711200" y="2631440"/>
            <a:ext cx="1055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   Do                         Ré                          Mi                        Fa                       Sol                         La                         Si                         Do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B80DE1-2CFC-6B63-94B6-CC5E25C9A90C}"/>
              </a:ext>
            </a:extLst>
          </p:cNvPr>
          <p:cNvSpPr txBox="1"/>
          <p:nvPr/>
        </p:nvSpPr>
        <p:spPr>
          <a:xfrm>
            <a:off x="4576888" y="44118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                 Ensemble </a:t>
            </a:r>
          </a:p>
        </p:txBody>
      </p:sp>
    </p:spTree>
    <p:extLst>
      <p:ext uri="{BB962C8B-B14F-4D97-AF65-F5344CB8AC3E}">
        <p14:creationId xmlns:p14="http://schemas.microsoft.com/office/powerpoint/2010/main" val="68956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99" y="1045651"/>
            <a:ext cx="1072989" cy="1054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33DEF0-E0E9-7E3A-2437-30994F491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318" y="1047082"/>
            <a:ext cx="1072989" cy="106079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8228" y="1045650"/>
            <a:ext cx="1072989" cy="1054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5649" y="1045647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8229" y="2374301"/>
            <a:ext cx="1072989" cy="10607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45C834D-ACCF-C413-5F39-861C31B501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4172" y="2362107"/>
            <a:ext cx="1072989" cy="105469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9CC4FB9-1BEE-CFF3-F35E-1FA1CB8F21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8347" y="3888716"/>
            <a:ext cx="1072989" cy="106079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B2ECED7-BED2-CFF1-AFC1-81334D9751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31838" y="3855076"/>
            <a:ext cx="1074513" cy="1066892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C53E0AA-13DA-86B7-C40F-A4987FB04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24" y="1045649"/>
            <a:ext cx="1072989" cy="105469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DD6109F-4931-C607-F3C9-23C04E7F7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628" y="1047082"/>
            <a:ext cx="1072989" cy="106079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A700EC4-1707-BC18-B738-D7C5B8F80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7817" y="1047082"/>
            <a:ext cx="1072989" cy="10607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60E4422-F487-7FEC-822B-B3A7B792CB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655" y="1045648"/>
            <a:ext cx="1072989" cy="105469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0CC607E-E195-99FF-5585-C35D8AB3C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59" y="2469885"/>
            <a:ext cx="1072989" cy="105469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5A09806-C7EB-4E06-206B-A7032B6D2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580" y="2374301"/>
            <a:ext cx="1072989" cy="105469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854ACBF-B584-3AA2-B3FF-7B7B391967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0907" y="2374301"/>
            <a:ext cx="1066892" cy="105469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6EA364A-EEFB-B2FC-A1C9-21CD21E80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677" y="2374301"/>
            <a:ext cx="1066892" cy="105469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42A9952-484B-BAC6-F6C7-34B6E3E37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6337" y="2362106"/>
            <a:ext cx="1066892" cy="105469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A48E2B7-D93D-EB25-473B-AF7EA1C422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2007" y="2362107"/>
            <a:ext cx="1072989" cy="106079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B8DC494-2FF4-7007-432F-FCDAC34078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460" y="3867268"/>
            <a:ext cx="1072989" cy="106079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255A0411-EB11-5BE8-CF5E-5454C585AC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0523" y="3888716"/>
            <a:ext cx="1072989" cy="1060796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E829023-CDB4-1940-F936-2F453F97D00A}"/>
              </a:ext>
            </a:extLst>
          </p:cNvPr>
          <p:cNvSpPr txBox="1"/>
          <p:nvPr/>
        </p:nvSpPr>
        <p:spPr>
          <a:xfrm>
            <a:off x="778193" y="139871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8AECFD5D-223E-D77A-E3AE-3D51F1F104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4706" y="1336468"/>
            <a:ext cx="573074" cy="49381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DF049CF5-5351-03F6-9DBA-960B99DE71B2}"/>
              </a:ext>
            </a:extLst>
          </p:cNvPr>
          <p:cNvSpPr txBox="1"/>
          <p:nvPr/>
        </p:nvSpPr>
        <p:spPr>
          <a:xfrm>
            <a:off x="2283834" y="139871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Ré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9C0F2614-5C35-5B57-7C62-28CDCEF23B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37706" y="1398712"/>
            <a:ext cx="548688" cy="493819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5D79AF41-9164-4EA5-8666-4CDADF63F782}"/>
              </a:ext>
            </a:extLst>
          </p:cNvPr>
          <p:cNvSpPr txBox="1"/>
          <p:nvPr/>
        </p:nvSpPr>
        <p:spPr>
          <a:xfrm>
            <a:off x="3599320" y="139871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20C6EBA8-470D-8FCA-46F7-68A2F0E843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944" y="5493187"/>
            <a:ext cx="1072989" cy="1060796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74B56070-7D57-2E4C-F049-7C4942722A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0703" y="5515957"/>
            <a:ext cx="1072989" cy="1060796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77580CCF-BE1E-6225-9BE3-135F55688FA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6580" y="5509861"/>
            <a:ext cx="1072989" cy="1066892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D7F52464-375E-64B0-9377-BF08D116DC1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5556" y="5459288"/>
            <a:ext cx="1072989" cy="1066892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5463D06-C295-B089-9187-FAFA734308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50192" y="5437208"/>
            <a:ext cx="1072989" cy="1066892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E5076719-637B-5525-BC99-0A250576C5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95828" y="5493187"/>
            <a:ext cx="573074" cy="493819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43FFF641-D320-9A3D-7672-6A101779CC1C}"/>
              </a:ext>
            </a:extLst>
          </p:cNvPr>
          <p:cNvSpPr txBox="1"/>
          <p:nvPr/>
        </p:nvSpPr>
        <p:spPr>
          <a:xfrm>
            <a:off x="8751686" y="543720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1F9D2DA-0F9A-84AD-F35E-7AC84E028EE2}"/>
              </a:ext>
            </a:extLst>
          </p:cNvPr>
          <p:cNvSpPr txBox="1"/>
          <p:nvPr/>
        </p:nvSpPr>
        <p:spPr>
          <a:xfrm>
            <a:off x="9934094" y="388871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F4EC51D-DF4E-3705-C9ED-0234EB30DD3B}"/>
              </a:ext>
            </a:extLst>
          </p:cNvPr>
          <p:cNvSpPr txBox="1"/>
          <p:nvPr/>
        </p:nvSpPr>
        <p:spPr>
          <a:xfrm>
            <a:off x="2328335" y="560132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2CF9F0E3-B4A9-8CE3-6ED2-A038539578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19586" y="1365144"/>
            <a:ext cx="548688" cy="493819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F6F5AF71-8A55-CB78-7149-FACC577B0CAB}"/>
              </a:ext>
            </a:extLst>
          </p:cNvPr>
          <p:cNvSpPr txBox="1"/>
          <p:nvPr/>
        </p:nvSpPr>
        <p:spPr>
          <a:xfrm>
            <a:off x="805468" y="279609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5BA55F-BB43-DA64-7B20-18E8897304DA}"/>
              </a:ext>
            </a:extLst>
          </p:cNvPr>
          <p:cNvSpPr txBox="1"/>
          <p:nvPr/>
        </p:nvSpPr>
        <p:spPr>
          <a:xfrm>
            <a:off x="5097093" y="271698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29B6298-9E5D-7382-A95E-8C77F489A940}"/>
              </a:ext>
            </a:extLst>
          </p:cNvPr>
          <p:cNvSpPr txBox="1"/>
          <p:nvPr/>
        </p:nvSpPr>
        <p:spPr>
          <a:xfrm>
            <a:off x="8667522" y="1427387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98E4600-AD5E-9C64-557D-CF91B7BB949C}"/>
              </a:ext>
            </a:extLst>
          </p:cNvPr>
          <p:cNvSpPr txBox="1"/>
          <p:nvPr/>
        </p:nvSpPr>
        <p:spPr>
          <a:xfrm>
            <a:off x="9992720" y="1398712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641E993-9156-A1B9-0D1B-74343720F7FD}"/>
              </a:ext>
            </a:extLst>
          </p:cNvPr>
          <p:cNvSpPr txBox="1"/>
          <p:nvPr/>
        </p:nvSpPr>
        <p:spPr>
          <a:xfrm>
            <a:off x="2264156" y="2716984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CFDD4E6-0112-3E28-D5EB-A2CFEE6DE0EC}"/>
              </a:ext>
            </a:extLst>
          </p:cNvPr>
          <p:cNvSpPr txBox="1"/>
          <p:nvPr/>
        </p:nvSpPr>
        <p:spPr>
          <a:xfrm>
            <a:off x="7298497" y="2735500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F8D54D4-A03D-AE43-DBD8-1BBC96C2B896}"/>
              </a:ext>
            </a:extLst>
          </p:cNvPr>
          <p:cNvSpPr txBox="1"/>
          <p:nvPr/>
        </p:nvSpPr>
        <p:spPr>
          <a:xfrm>
            <a:off x="11297436" y="2716984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09B0274-1D53-7EFA-605E-57040A8BEFD7}"/>
              </a:ext>
            </a:extLst>
          </p:cNvPr>
          <p:cNvSpPr txBox="1"/>
          <p:nvPr/>
        </p:nvSpPr>
        <p:spPr>
          <a:xfrm>
            <a:off x="3566622" y="271698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48BD255-31E4-C1C1-29BF-94E69F1ABED2}"/>
              </a:ext>
            </a:extLst>
          </p:cNvPr>
          <p:cNvSpPr txBox="1"/>
          <p:nvPr/>
        </p:nvSpPr>
        <p:spPr>
          <a:xfrm>
            <a:off x="8593376" y="270478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892485F-095A-4561-0774-88640CF8D78D}"/>
              </a:ext>
            </a:extLst>
          </p:cNvPr>
          <p:cNvSpPr txBox="1"/>
          <p:nvPr/>
        </p:nvSpPr>
        <p:spPr>
          <a:xfrm>
            <a:off x="753724" y="420690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FA6CA16-4300-DF27-78E8-CBD8722CA936}"/>
              </a:ext>
            </a:extLst>
          </p:cNvPr>
          <p:cNvSpPr txBox="1"/>
          <p:nvPr/>
        </p:nvSpPr>
        <p:spPr>
          <a:xfrm>
            <a:off x="4932826" y="423050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3D48584F-878B-895C-6EED-D1F6E831FC21}"/>
              </a:ext>
            </a:extLst>
          </p:cNvPr>
          <p:cNvSpPr txBox="1"/>
          <p:nvPr/>
        </p:nvSpPr>
        <p:spPr>
          <a:xfrm>
            <a:off x="9937499" y="2731390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962D0D21-DD1C-F458-DF0F-70733DEB8A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6909" y="3867269"/>
            <a:ext cx="1072989" cy="1054699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2272F369-D887-82D9-6C9A-3F8C102C5394}"/>
              </a:ext>
            </a:extLst>
          </p:cNvPr>
          <p:cNvSpPr txBox="1"/>
          <p:nvPr/>
        </p:nvSpPr>
        <p:spPr>
          <a:xfrm>
            <a:off x="2150235" y="4234448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53B826D1-1930-3E2B-D1F0-F1A114FC7B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9356" y="3813693"/>
            <a:ext cx="1072989" cy="105469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938D633C-D4B0-5EA4-D26D-F6838995B8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07682" y="3855076"/>
            <a:ext cx="1072989" cy="105469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65499F65-861C-E629-38A9-AED6052C63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7191" y="3819430"/>
            <a:ext cx="1072989" cy="1060796"/>
          </a:xfrm>
          <a:prstGeom prst="rect">
            <a:avLst/>
          </a:prstGeom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0504A890-324B-42EA-28F4-D4F186F0ADFF}"/>
              </a:ext>
            </a:extLst>
          </p:cNvPr>
          <p:cNvSpPr txBox="1"/>
          <p:nvPr/>
        </p:nvSpPr>
        <p:spPr>
          <a:xfrm>
            <a:off x="7382682" y="4165162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4B3CB76E-E0CB-52F1-59FF-052B044B15DF}"/>
              </a:ext>
            </a:extLst>
          </p:cNvPr>
          <p:cNvSpPr txBox="1"/>
          <p:nvPr/>
        </p:nvSpPr>
        <p:spPr>
          <a:xfrm>
            <a:off x="11380762" y="4197759"/>
            <a:ext cx="42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chemeClr val="bg1">
                    <a:lumMod val="85000"/>
                  </a:schemeClr>
                </a:solidFill>
              </a:rPr>
              <a:t>La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2F772C4B-2800-4362-8A51-EFC78E7E8AE0}"/>
              </a:ext>
            </a:extLst>
          </p:cNvPr>
          <p:cNvSpPr txBox="1"/>
          <p:nvPr/>
        </p:nvSpPr>
        <p:spPr>
          <a:xfrm>
            <a:off x="3577445" y="42305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Si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C3C9CD3-9E97-85EB-87A9-B0116BF1D8D8}"/>
              </a:ext>
            </a:extLst>
          </p:cNvPr>
          <p:cNvSpPr txBox="1"/>
          <p:nvPr/>
        </p:nvSpPr>
        <p:spPr>
          <a:xfrm>
            <a:off x="8667522" y="415637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Si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7D780D2-97D6-145E-3B2A-F64A7E161E71}"/>
              </a:ext>
            </a:extLst>
          </p:cNvPr>
          <p:cNvSpPr txBox="1"/>
          <p:nvPr/>
        </p:nvSpPr>
        <p:spPr>
          <a:xfrm>
            <a:off x="874208" y="585864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Si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EE7DBD7C-87BD-5437-252B-93CC3D0E98A6}"/>
              </a:ext>
            </a:extLst>
          </p:cNvPr>
          <p:cNvSpPr txBox="1"/>
          <p:nvPr/>
        </p:nvSpPr>
        <p:spPr>
          <a:xfrm>
            <a:off x="3710255" y="583891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Si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4A96D7D-4588-F3AA-48ED-6B734F7AB98A}"/>
              </a:ext>
            </a:extLst>
          </p:cNvPr>
          <p:cNvSpPr txBox="1"/>
          <p:nvPr/>
        </p:nvSpPr>
        <p:spPr>
          <a:xfrm>
            <a:off x="5567780" y="284596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/>
              <a:t>Ensemble</a:t>
            </a:r>
          </a:p>
        </p:txBody>
      </p:sp>
    </p:spTree>
    <p:extLst>
      <p:ext uri="{BB962C8B-B14F-4D97-AF65-F5344CB8AC3E}">
        <p14:creationId xmlns:p14="http://schemas.microsoft.com/office/powerpoint/2010/main" val="180127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ligne, Police&#10;&#10;Description générée automatiquement">
            <a:extLst>
              <a:ext uri="{FF2B5EF4-FFF2-40B4-BE49-F238E27FC236}">
                <a16:creationId xmlns:a16="http://schemas.microsoft.com/office/drawing/2014/main" id="{161EA6C6-BBBC-09B6-3572-52D7686E2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40" y="3001645"/>
            <a:ext cx="5760720" cy="85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3F9C87F-85CF-6569-E327-0DC77A0B4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52" y="1322035"/>
            <a:ext cx="1072989" cy="10546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533DEF0-E0E9-7E3A-2437-30994F491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282" y="1347166"/>
            <a:ext cx="1072989" cy="106079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C0E6C16-CFC6-273C-8232-7AAC3BBE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603" y="1350215"/>
            <a:ext cx="1072989" cy="10546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623FC59-9CDB-3C4A-12D0-2D1490D55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4700" y="2810411"/>
            <a:ext cx="1066892" cy="10546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595F00D-48E7-2527-3BCD-252A967E25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0115" y="1347166"/>
            <a:ext cx="1072989" cy="106079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BB80DE1-2CFC-6B63-94B6-CC5E25C9A90C}"/>
              </a:ext>
            </a:extLst>
          </p:cNvPr>
          <p:cNvSpPr txBox="1"/>
          <p:nvPr/>
        </p:nvSpPr>
        <p:spPr>
          <a:xfrm>
            <a:off x="4576888" y="441188"/>
            <a:ext cx="253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Vivaldi « Le printemps »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8389943-4FEC-F90D-4BA4-7CCEC637DD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9873" y="1347169"/>
            <a:ext cx="1072989" cy="106079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041D3B0-1424-D9DB-2DA1-43A339D1CB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8025" y="1347166"/>
            <a:ext cx="1072989" cy="106079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1DE5F64-7B6F-9145-F0B7-71B2F9BFB8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2033" y="1326149"/>
            <a:ext cx="1072989" cy="106079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3266812-2DA1-395C-93F9-C9F3985865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53" y="2789074"/>
            <a:ext cx="1072989" cy="106079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C57F7E5-3548-FFCE-356C-C2C9E439D3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9872" y="2852882"/>
            <a:ext cx="1072989" cy="106079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816DFE6-BFAB-F422-AEDD-34A77F873B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5644" y="2785873"/>
            <a:ext cx="1072989" cy="106079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08FDF76-1634-6E90-1534-75D0A7C2CE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416" y="2780993"/>
            <a:ext cx="1072989" cy="106079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FE14102-C194-137A-3898-CD0CEBBDE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766" y="2770833"/>
            <a:ext cx="1072989" cy="106079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05AAA1C8-C328-3D5F-48D5-64D8289248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0116" y="2743354"/>
            <a:ext cx="1072989" cy="106079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79B6C8C-02C0-0FD6-910B-D24272DC12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9466" y="2780993"/>
            <a:ext cx="1072989" cy="106079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F8F22B46-C35F-009B-09CE-40E00080D5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289" y="4380177"/>
            <a:ext cx="1072989" cy="106079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2948F3D-6150-AF44-EEF2-18061458E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603" y="4378146"/>
            <a:ext cx="1066892" cy="1054699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5D525CB-F11B-C695-0DCD-513602A194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9871" y="4380177"/>
            <a:ext cx="1072989" cy="1060796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50469DC5-FE2D-7F28-7CDB-5B8BD2249F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766" y="4428946"/>
            <a:ext cx="1066892" cy="105469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841547AC-8DFD-712E-9111-76088E72F8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235" y="4456135"/>
            <a:ext cx="1066892" cy="105469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235C772-3BFB-7774-B395-395049F389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3065" y="4471055"/>
            <a:ext cx="1072989" cy="1060796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8E1B6B85-ABD6-9F98-D766-1A70B6AB8A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0169" y="4422849"/>
            <a:ext cx="1072989" cy="1060796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221D89A0-0AED-AD80-494B-7A91D8671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4707" y="4413057"/>
            <a:ext cx="1072989" cy="1060796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832A4D7D-F95F-5934-B453-1BD031EE243B}"/>
              </a:ext>
            </a:extLst>
          </p:cNvPr>
          <p:cNvSpPr txBox="1"/>
          <p:nvPr/>
        </p:nvSpPr>
        <p:spPr>
          <a:xfrm>
            <a:off x="900747" y="169289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EA7FA40-B62B-94DE-3476-97237AAAFDB8}"/>
              </a:ext>
            </a:extLst>
          </p:cNvPr>
          <p:cNvSpPr txBox="1"/>
          <p:nvPr/>
        </p:nvSpPr>
        <p:spPr>
          <a:xfrm>
            <a:off x="7673527" y="169289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BC9B0DC-8962-39F9-40C2-D4ADBEB9DF39}"/>
              </a:ext>
            </a:extLst>
          </p:cNvPr>
          <p:cNvSpPr txBox="1"/>
          <p:nvPr/>
        </p:nvSpPr>
        <p:spPr>
          <a:xfrm>
            <a:off x="9051610" y="306646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Do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7C79071-CEF8-DF61-986E-FB637119F307}"/>
              </a:ext>
            </a:extLst>
          </p:cNvPr>
          <p:cNvSpPr txBox="1"/>
          <p:nvPr/>
        </p:nvSpPr>
        <p:spPr>
          <a:xfrm>
            <a:off x="7774282" y="311656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Ré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3DF9E80-01AB-B6EA-DAAD-5B69C4A59747}"/>
              </a:ext>
            </a:extLst>
          </p:cNvPr>
          <p:cNvSpPr txBox="1"/>
          <p:nvPr/>
        </p:nvSpPr>
        <p:spPr>
          <a:xfrm>
            <a:off x="6406581" y="16928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Ré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7903EF4-607C-1495-2AE4-D362475466E3}"/>
              </a:ext>
            </a:extLst>
          </p:cNvPr>
          <p:cNvSpPr txBox="1"/>
          <p:nvPr/>
        </p:nvSpPr>
        <p:spPr>
          <a:xfrm>
            <a:off x="10508223" y="479881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Ré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D2A5B18-A0CC-64FA-37D8-91DEA55C6E1E}"/>
              </a:ext>
            </a:extLst>
          </p:cNvPr>
          <p:cNvSpPr txBox="1"/>
          <p:nvPr/>
        </p:nvSpPr>
        <p:spPr>
          <a:xfrm>
            <a:off x="3625410" y="1718005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8679EC6-E3E7-5053-95AF-AE488ABB37F6}"/>
              </a:ext>
            </a:extLst>
          </p:cNvPr>
          <p:cNvSpPr txBox="1"/>
          <p:nvPr/>
        </p:nvSpPr>
        <p:spPr>
          <a:xfrm>
            <a:off x="2211094" y="169289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23B8C33-79BC-E02A-4B34-B482136F6C1F}"/>
              </a:ext>
            </a:extLst>
          </p:cNvPr>
          <p:cNvSpPr txBox="1"/>
          <p:nvPr/>
        </p:nvSpPr>
        <p:spPr>
          <a:xfrm>
            <a:off x="5053726" y="173195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4595EDA-52F1-EDAE-D6D0-C22413F832C9}"/>
              </a:ext>
            </a:extLst>
          </p:cNvPr>
          <p:cNvSpPr txBox="1"/>
          <p:nvPr/>
        </p:nvSpPr>
        <p:spPr>
          <a:xfrm>
            <a:off x="3602691" y="318199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A736B8B-EF18-4BF3-1389-01B89558B2DC}"/>
              </a:ext>
            </a:extLst>
          </p:cNvPr>
          <p:cNvSpPr txBox="1"/>
          <p:nvPr/>
        </p:nvSpPr>
        <p:spPr>
          <a:xfrm>
            <a:off x="5062512" y="318199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6E85D94-C73F-6AA3-4183-805E9D30AC02}"/>
              </a:ext>
            </a:extLst>
          </p:cNvPr>
          <p:cNvSpPr txBox="1"/>
          <p:nvPr/>
        </p:nvSpPr>
        <p:spPr>
          <a:xfrm>
            <a:off x="6500634" y="315309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60E586F-6F11-1248-95BA-E43F8C1AB7E6}"/>
              </a:ext>
            </a:extLst>
          </p:cNvPr>
          <p:cNvSpPr txBox="1"/>
          <p:nvPr/>
        </p:nvSpPr>
        <p:spPr>
          <a:xfrm>
            <a:off x="3625410" y="4758789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F30D4C7-0AA0-A53A-6972-4D27332676E9}"/>
              </a:ext>
            </a:extLst>
          </p:cNvPr>
          <p:cNvSpPr txBox="1"/>
          <p:nvPr/>
        </p:nvSpPr>
        <p:spPr>
          <a:xfrm>
            <a:off x="9168418" y="479881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Mi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F44EF7A9-34FA-DEFA-E53B-57850981C956}"/>
              </a:ext>
            </a:extLst>
          </p:cNvPr>
          <p:cNvSpPr txBox="1"/>
          <p:nvPr/>
        </p:nvSpPr>
        <p:spPr>
          <a:xfrm>
            <a:off x="2212709" y="3181992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34A0834-DDCC-B229-A002-C06DB3E985AD}"/>
              </a:ext>
            </a:extLst>
          </p:cNvPr>
          <p:cNvSpPr txBox="1"/>
          <p:nvPr/>
        </p:nvSpPr>
        <p:spPr>
          <a:xfrm>
            <a:off x="2193527" y="4756711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C200CB8-CDF3-7E2D-F752-E54EA568A879}"/>
              </a:ext>
            </a:extLst>
          </p:cNvPr>
          <p:cNvSpPr txBox="1"/>
          <p:nvPr/>
        </p:nvSpPr>
        <p:spPr>
          <a:xfrm>
            <a:off x="5048531" y="4785159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F2F411A-6709-8202-B454-9E804007B3E0}"/>
              </a:ext>
            </a:extLst>
          </p:cNvPr>
          <p:cNvSpPr txBox="1"/>
          <p:nvPr/>
        </p:nvSpPr>
        <p:spPr>
          <a:xfrm>
            <a:off x="7793133" y="4758789"/>
            <a:ext cx="42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Fa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0EC4A41-4A97-9D92-6360-14BDA6D16D0D}"/>
              </a:ext>
            </a:extLst>
          </p:cNvPr>
          <p:cNvSpPr txBox="1"/>
          <p:nvPr/>
        </p:nvSpPr>
        <p:spPr>
          <a:xfrm>
            <a:off x="870289" y="3181992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8CF0074-5203-E450-A80A-5AA8E6D6493A}"/>
              </a:ext>
            </a:extLst>
          </p:cNvPr>
          <p:cNvSpPr txBox="1"/>
          <p:nvPr/>
        </p:nvSpPr>
        <p:spPr>
          <a:xfrm>
            <a:off x="812837" y="472082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7483FE0-B742-9906-27C5-923E9B75E1AE}"/>
              </a:ext>
            </a:extLst>
          </p:cNvPr>
          <p:cNvSpPr txBox="1"/>
          <p:nvPr/>
        </p:nvSpPr>
        <p:spPr>
          <a:xfrm>
            <a:off x="6379330" y="4816787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3E9D3EA9-9C45-EE75-AE60-A0B2DB3CC917}"/>
              </a:ext>
            </a:extLst>
          </p:cNvPr>
          <p:cNvSpPr txBox="1"/>
          <p:nvPr/>
        </p:nvSpPr>
        <p:spPr>
          <a:xfrm>
            <a:off x="10325731" y="311656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848619B-61C2-A271-6F1C-65E1E9E0F22D}"/>
              </a:ext>
            </a:extLst>
          </p:cNvPr>
          <p:cNvSpPr txBox="1"/>
          <p:nvPr/>
        </p:nvSpPr>
        <p:spPr>
          <a:xfrm>
            <a:off x="9021152" y="16953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Sol</a:t>
            </a:r>
          </a:p>
        </p:txBody>
      </p:sp>
    </p:spTree>
    <p:extLst>
      <p:ext uri="{BB962C8B-B14F-4D97-AF65-F5344CB8AC3E}">
        <p14:creationId xmlns:p14="http://schemas.microsoft.com/office/powerpoint/2010/main" val="641836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114</Words>
  <Application>Microsoft Office PowerPoint</Application>
  <PresentationFormat>Grand écran</PresentationFormat>
  <Paragraphs>81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Pascale Kaison</dc:creator>
  <cp:lastModifiedBy>Pascale Kaison</cp:lastModifiedBy>
  <cp:revision>19</cp:revision>
  <dcterms:created xsi:type="dcterms:W3CDTF">2024-06-17T17:18:21Z</dcterms:created>
  <dcterms:modified xsi:type="dcterms:W3CDTF">2024-06-28T13:03:17Z</dcterms:modified>
</cp:coreProperties>
</file>