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9" r:id="rId3"/>
    <p:sldId id="261" r:id="rId4"/>
    <p:sldId id="264" r:id="rId5"/>
    <p:sldId id="269" r:id="rId6"/>
    <p:sldId id="271" r:id="rId7"/>
    <p:sldId id="273" r:id="rId8"/>
    <p:sldId id="276" r:id="rId9"/>
    <p:sldId id="277" r:id="rId10"/>
    <p:sldId id="278" r:id="rId11"/>
    <p:sldId id="279" r:id="rId12"/>
    <p:sldId id="280" r:id="rId13"/>
    <p:sldId id="281" r:id="rId14"/>
    <p:sldId id="282" r:id="rId15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735"/>
  </p:normalViewPr>
  <p:slideViewPr>
    <p:cSldViewPr snapToGrid="0">
      <p:cViewPr varScale="1">
        <p:scale>
          <a:sx n="107" d="100"/>
          <a:sy n="107" d="100"/>
        </p:scale>
        <p:origin x="30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FEF66-7160-4D40-9D11-4F65B119606D}" type="datetimeFigureOut">
              <a:rPr lang="fr-FR" smtClean="0"/>
              <a:t>14/08/2024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1A46C-B96D-4443-BE53-FBEE8BAE2F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8080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FEF66-7160-4D40-9D11-4F65B119606D}" type="datetimeFigureOut">
              <a:rPr lang="fr-FR" smtClean="0"/>
              <a:t>14/08/2024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1A46C-B96D-4443-BE53-FBEE8BAE2F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4825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FEF66-7160-4D40-9D11-4F65B119606D}" type="datetimeFigureOut">
              <a:rPr lang="fr-FR" smtClean="0"/>
              <a:t>14/08/2024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1A46C-B96D-4443-BE53-FBEE8BAE2F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6682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FEF66-7160-4D40-9D11-4F65B119606D}" type="datetimeFigureOut">
              <a:rPr lang="fr-FR" smtClean="0"/>
              <a:t>14/08/2024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1A46C-B96D-4443-BE53-FBEE8BAE2F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2509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FEF66-7160-4D40-9D11-4F65B119606D}" type="datetimeFigureOut">
              <a:rPr lang="fr-FR" smtClean="0"/>
              <a:t>14/08/2024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1A46C-B96D-4443-BE53-FBEE8BAE2F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2544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FEF66-7160-4D40-9D11-4F65B119606D}" type="datetimeFigureOut">
              <a:rPr lang="fr-FR" smtClean="0"/>
              <a:t>14/08/2024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1A46C-B96D-4443-BE53-FBEE8BAE2F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5486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FEF66-7160-4D40-9D11-4F65B119606D}" type="datetimeFigureOut">
              <a:rPr lang="fr-FR" smtClean="0"/>
              <a:t>14/08/2024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1A46C-B96D-4443-BE53-FBEE8BAE2F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7595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FEF66-7160-4D40-9D11-4F65B119606D}" type="datetimeFigureOut">
              <a:rPr lang="fr-FR" smtClean="0"/>
              <a:t>14/08/2024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1A46C-B96D-4443-BE53-FBEE8BAE2F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0824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FEF66-7160-4D40-9D11-4F65B119606D}" type="datetimeFigureOut">
              <a:rPr lang="fr-FR" smtClean="0"/>
              <a:t>14/08/2024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1A46C-B96D-4443-BE53-FBEE8BAE2F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760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FEF66-7160-4D40-9D11-4F65B119606D}" type="datetimeFigureOut">
              <a:rPr lang="fr-FR" smtClean="0"/>
              <a:t>14/08/2024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1A46C-B96D-4443-BE53-FBEE8BAE2F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9630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FEF66-7160-4D40-9D11-4F65B119606D}" type="datetimeFigureOut">
              <a:rPr lang="fr-FR" smtClean="0"/>
              <a:t>14/08/2024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1A46C-B96D-4443-BE53-FBEE8BAE2F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3916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0FEF66-7160-4D40-9D11-4F65B119606D}" type="datetimeFigureOut">
              <a:rPr lang="fr-FR" smtClean="0"/>
              <a:t>14/08/2024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E81A46C-B96D-4443-BE53-FBEE8BAE2F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1122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 4" descr="Une image contenant objets en métal, argent&#10;&#10;Description générée automatiquement">
            <a:extLst>
              <a:ext uri="{FF2B5EF4-FFF2-40B4-BE49-F238E27FC236}">
                <a16:creationId xmlns:a16="http://schemas.microsoft.com/office/drawing/2014/main" id="{24575FF1-16A4-5662-16D5-43F03E14E6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59" t="5107" b="2602"/>
          <a:stretch/>
        </p:blipFill>
        <p:spPr>
          <a:xfrm rot="5400000">
            <a:off x="-952501" y="952500"/>
            <a:ext cx="6858000" cy="4953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69C7709-89EC-5E7E-89E9-E6A237F3DFE3}"/>
              </a:ext>
            </a:extLst>
          </p:cNvPr>
          <p:cNvSpPr txBox="1"/>
          <p:nvPr/>
        </p:nvSpPr>
        <p:spPr>
          <a:xfrm>
            <a:off x="543067" y="5380892"/>
            <a:ext cx="60373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solidFill>
                  <a:schemeClr val="bg1"/>
                </a:solidFill>
              </a:rPr>
              <a:t>UN RESSORT</a:t>
            </a:r>
          </a:p>
        </p:txBody>
      </p:sp>
      <p:pic>
        <p:nvPicPr>
          <p:cNvPr id="2" name="Image 1" descr="Une image contenant balle, sphère&#10;&#10;Description générée automatiquement">
            <a:extLst>
              <a:ext uri="{FF2B5EF4-FFF2-40B4-BE49-F238E27FC236}">
                <a16:creationId xmlns:a16="http://schemas.microsoft.com/office/drawing/2014/main" id="{708EBC0E-9461-6CF6-886D-ACCD737529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40" r="4136" b="5969"/>
          <a:stretch/>
        </p:blipFill>
        <p:spPr>
          <a:xfrm rot="5400000">
            <a:off x="3999880" y="953119"/>
            <a:ext cx="6858000" cy="495176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45EA017-DE19-5619-80AF-09FFEB6DFEFA}"/>
              </a:ext>
            </a:extLst>
          </p:cNvPr>
          <p:cNvSpPr txBox="1"/>
          <p:nvPr/>
        </p:nvSpPr>
        <p:spPr>
          <a:xfrm>
            <a:off x="5181855" y="5380892"/>
            <a:ext cx="44940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solidFill>
                  <a:schemeClr val="bg1"/>
                </a:solidFill>
              </a:rPr>
              <a:t>UNE BOULE EN FRIGOLITE</a:t>
            </a:r>
          </a:p>
        </p:txBody>
      </p:sp>
    </p:spTree>
    <p:extLst>
      <p:ext uri="{BB962C8B-B14F-4D97-AF65-F5344CB8AC3E}">
        <p14:creationId xmlns:p14="http://schemas.microsoft.com/office/powerpoint/2010/main" val="4020555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fournitures de bureau, crayon, intérieur, papier&#10;&#10;Description générée automatiquement">
            <a:extLst>
              <a:ext uri="{FF2B5EF4-FFF2-40B4-BE49-F238E27FC236}">
                <a16:creationId xmlns:a16="http://schemas.microsoft.com/office/drawing/2014/main" id="{35F44FD3-3CCC-270F-0253-3780BCCECA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04"/>
          <a:stretch/>
        </p:blipFill>
        <p:spPr>
          <a:xfrm rot="5400000">
            <a:off x="-952500" y="952500"/>
            <a:ext cx="6858000" cy="4953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C9AA128-A9EA-A43B-85B1-A8A77B77CA30}"/>
              </a:ext>
            </a:extLst>
          </p:cNvPr>
          <p:cNvSpPr txBox="1"/>
          <p:nvPr/>
        </p:nvSpPr>
        <p:spPr>
          <a:xfrm>
            <a:off x="460332" y="5175261"/>
            <a:ext cx="4646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solidFill>
                  <a:schemeClr val="bg1"/>
                </a:solidFill>
              </a:rPr>
              <a:t>UNE PAILLE</a:t>
            </a:r>
          </a:p>
        </p:txBody>
      </p:sp>
      <p:pic>
        <p:nvPicPr>
          <p:cNvPr id="6" name="Image 5" descr="Une image contenant ustensile de cuisine, argenterie, fourchette, couteau&#10;&#10;Description générée automatiquement">
            <a:extLst>
              <a:ext uri="{FF2B5EF4-FFF2-40B4-BE49-F238E27FC236}">
                <a16:creationId xmlns:a16="http://schemas.microsoft.com/office/drawing/2014/main" id="{0DFBF0FA-65FB-7E6B-FEB0-6BD5FD60F3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704"/>
          <a:stretch/>
        </p:blipFill>
        <p:spPr>
          <a:xfrm rot="5400000">
            <a:off x="4000500" y="952500"/>
            <a:ext cx="6858000" cy="4953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8972E16-4323-CB57-9F84-88960F1AFFF2}"/>
              </a:ext>
            </a:extLst>
          </p:cNvPr>
          <p:cNvSpPr txBox="1"/>
          <p:nvPr/>
        </p:nvSpPr>
        <p:spPr>
          <a:xfrm>
            <a:off x="5044154" y="5252206"/>
            <a:ext cx="495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solidFill>
                  <a:schemeClr val="bg1"/>
                </a:solidFill>
              </a:rPr>
              <a:t>UNE FOURCHETTE</a:t>
            </a:r>
          </a:p>
        </p:txBody>
      </p:sp>
    </p:spTree>
    <p:extLst>
      <p:ext uri="{BB962C8B-B14F-4D97-AF65-F5344CB8AC3E}">
        <p14:creationId xmlns:p14="http://schemas.microsoft.com/office/powerpoint/2010/main" val="2339497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ustensile de cuisine, cuillère, argenterie, vaisselle&#10;&#10;Description générée automatiquement">
            <a:extLst>
              <a:ext uri="{FF2B5EF4-FFF2-40B4-BE49-F238E27FC236}">
                <a16:creationId xmlns:a16="http://schemas.microsoft.com/office/drawing/2014/main" id="{EEA90C4E-3782-FCE6-DF74-150FBD5D84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5" b="2057"/>
          <a:stretch/>
        </p:blipFill>
        <p:spPr>
          <a:xfrm rot="5400000">
            <a:off x="-952501" y="952500"/>
            <a:ext cx="6858000" cy="495300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04228AD-7906-1043-2528-039B41E876CA}"/>
              </a:ext>
            </a:extLst>
          </p:cNvPr>
          <p:cNvSpPr txBox="1"/>
          <p:nvPr/>
        </p:nvSpPr>
        <p:spPr>
          <a:xfrm>
            <a:off x="153443" y="4985256"/>
            <a:ext cx="4646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solidFill>
                  <a:schemeClr val="bg1"/>
                </a:solidFill>
              </a:rPr>
              <a:t>UNE CUILLÈRE</a:t>
            </a:r>
          </a:p>
        </p:txBody>
      </p:sp>
      <p:pic>
        <p:nvPicPr>
          <p:cNvPr id="6" name="Image 5" descr="Une image contenant câble, connecteur, art, intérieur&#10;&#10;Description générée automatiquement">
            <a:extLst>
              <a:ext uri="{FF2B5EF4-FFF2-40B4-BE49-F238E27FC236}">
                <a16:creationId xmlns:a16="http://schemas.microsoft.com/office/drawing/2014/main" id="{15D17C3F-B909-A4A9-6ED0-EFD4FA876A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04"/>
          <a:stretch/>
        </p:blipFill>
        <p:spPr>
          <a:xfrm rot="5400000">
            <a:off x="4000500" y="952500"/>
            <a:ext cx="6858000" cy="4953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CD0B2B7-0B85-692F-07D4-292AC77A0CAB}"/>
              </a:ext>
            </a:extLst>
          </p:cNvPr>
          <p:cNvSpPr txBox="1"/>
          <p:nvPr/>
        </p:nvSpPr>
        <p:spPr>
          <a:xfrm>
            <a:off x="4953000" y="4985256"/>
            <a:ext cx="46461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solidFill>
                  <a:schemeClr val="bg1"/>
                </a:solidFill>
              </a:rPr>
              <a:t>UN MORCEAU</a:t>
            </a:r>
          </a:p>
          <a:p>
            <a:pPr algn="ctr"/>
            <a:r>
              <a:rPr lang="fr-FR" sz="4400" dirty="0">
                <a:solidFill>
                  <a:schemeClr val="bg1"/>
                </a:solidFill>
              </a:rPr>
              <a:t>DE CORDE</a:t>
            </a:r>
          </a:p>
        </p:txBody>
      </p:sp>
    </p:spTree>
    <p:extLst>
      <p:ext uri="{BB962C8B-B14F-4D97-AF65-F5344CB8AC3E}">
        <p14:creationId xmlns:p14="http://schemas.microsoft.com/office/powerpoint/2010/main" val="6856554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ince à linge, outil&#10;&#10;Description générée automatiquement">
            <a:extLst>
              <a:ext uri="{FF2B5EF4-FFF2-40B4-BE49-F238E27FC236}">
                <a16:creationId xmlns:a16="http://schemas.microsoft.com/office/drawing/2014/main" id="{194913D5-EB1F-6E56-D02B-4BC5379285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704"/>
          <a:stretch/>
        </p:blipFill>
        <p:spPr>
          <a:xfrm rot="5400000">
            <a:off x="-952500" y="952500"/>
            <a:ext cx="6858000" cy="4953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408F3D3-07DC-CF7D-7254-C8E512B35079}"/>
              </a:ext>
            </a:extLst>
          </p:cNvPr>
          <p:cNvSpPr txBox="1"/>
          <p:nvPr/>
        </p:nvSpPr>
        <p:spPr>
          <a:xfrm>
            <a:off x="153443" y="4985256"/>
            <a:ext cx="46461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solidFill>
                  <a:schemeClr val="bg1"/>
                </a:solidFill>
              </a:rPr>
              <a:t>UNE PINCE À LINGE</a:t>
            </a:r>
          </a:p>
        </p:txBody>
      </p:sp>
      <p:pic>
        <p:nvPicPr>
          <p:cNvPr id="6" name="Image 5" descr="Une image contenant ciseaux, outil, Article de bureau, intérieur&#10;&#10;Description générée automatiquement">
            <a:extLst>
              <a:ext uri="{FF2B5EF4-FFF2-40B4-BE49-F238E27FC236}">
                <a16:creationId xmlns:a16="http://schemas.microsoft.com/office/drawing/2014/main" id="{1CE56A91-5E7C-F978-B3F6-567A78DD83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704"/>
          <a:stretch/>
        </p:blipFill>
        <p:spPr>
          <a:xfrm rot="5400000">
            <a:off x="4000500" y="952500"/>
            <a:ext cx="6858000" cy="4953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12705A5-0272-E4B1-022E-0CEE564759CC}"/>
              </a:ext>
            </a:extLst>
          </p:cNvPr>
          <p:cNvSpPr txBox="1"/>
          <p:nvPr/>
        </p:nvSpPr>
        <p:spPr>
          <a:xfrm>
            <a:off x="4952998" y="4985256"/>
            <a:ext cx="46461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solidFill>
                  <a:schemeClr val="bg1"/>
                </a:solidFill>
              </a:rPr>
              <a:t>UNE PAIRE DE CISEAUX</a:t>
            </a:r>
          </a:p>
        </p:txBody>
      </p:sp>
    </p:spTree>
    <p:extLst>
      <p:ext uri="{BB962C8B-B14F-4D97-AF65-F5344CB8AC3E}">
        <p14:creationId xmlns:p14="http://schemas.microsoft.com/office/powerpoint/2010/main" val="989838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ylindre, bouteille, mur, intérieur&#10;&#10;Description générée automatiquement">
            <a:extLst>
              <a:ext uri="{FF2B5EF4-FFF2-40B4-BE49-F238E27FC236}">
                <a16:creationId xmlns:a16="http://schemas.microsoft.com/office/drawing/2014/main" id="{3AC08B3D-97A8-E18A-8BC4-C5D05A96F8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04"/>
          <a:stretch/>
        </p:blipFill>
        <p:spPr>
          <a:xfrm rot="5400000">
            <a:off x="-952500" y="952500"/>
            <a:ext cx="6858000" cy="4953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B27DACF-044F-EE61-6342-4616F80690A1}"/>
              </a:ext>
            </a:extLst>
          </p:cNvPr>
          <p:cNvSpPr txBox="1"/>
          <p:nvPr/>
        </p:nvSpPr>
        <p:spPr>
          <a:xfrm>
            <a:off x="153443" y="4985256"/>
            <a:ext cx="4646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solidFill>
                  <a:schemeClr val="bg1"/>
                </a:solidFill>
              </a:rPr>
              <a:t>UNE CANETTE</a:t>
            </a:r>
          </a:p>
        </p:txBody>
      </p:sp>
      <p:pic>
        <p:nvPicPr>
          <p:cNvPr id="6" name="Image 5" descr="Une image contenant tasse en carton, intérieur&#10;&#10;Description générée automatiquement">
            <a:extLst>
              <a:ext uri="{FF2B5EF4-FFF2-40B4-BE49-F238E27FC236}">
                <a16:creationId xmlns:a16="http://schemas.microsoft.com/office/drawing/2014/main" id="{7AC8B641-BE45-8ED7-9CAD-66D7B44D83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04"/>
          <a:stretch/>
        </p:blipFill>
        <p:spPr>
          <a:xfrm rot="5400000">
            <a:off x="4000499" y="952499"/>
            <a:ext cx="6858000" cy="495300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16D7F73-9700-C668-ABE8-B1FA90C4E872}"/>
              </a:ext>
            </a:extLst>
          </p:cNvPr>
          <p:cNvSpPr txBox="1"/>
          <p:nvPr/>
        </p:nvSpPr>
        <p:spPr>
          <a:xfrm>
            <a:off x="5259888" y="4985256"/>
            <a:ext cx="4646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solidFill>
                  <a:schemeClr val="bg1"/>
                </a:solidFill>
              </a:rPr>
              <a:t>UN GOBELET</a:t>
            </a:r>
          </a:p>
        </p:txBody>
      </p:sp>
    </p:spTree>
    <p:extLst>
      <p:ext uri="{BB962C8B-B14F-4D97-AF65-F5344CB8AC3E}">
        <p14:creationId xmlns:p14="http://schemas.microsoft.com/office/powerpoint/2010/main" val="2731933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Rectangle, Beige, mur, papier&#10;&#10;Description générée automatiquement">
            <a:extLst>
              <a:ext uri="{FF2B5EF4-FFF2-40B4-BE49-F238E27FC236}">
                <a16:creationId xmlns:a16="http://schemas.microsoft.com/office/drawing/2014/main" id="{DDB12007-9D59-64D2-895C-FF9F89BF2E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704"/>
          <a:stretch/>
        </p:blipFill>
        <p:spPr>
          <a:xfrm rot="5400000">
            <a:off x="-952500" y="952500"/>
            <a:ext cx="6858000" cy="4953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E5C6611-03FC-E6CA-10EE-5FCE978BDC92}"/>
              </a:ext>
            </a:extLst>
          </p:cNvPr>
          <p:cNvSpPr txBox="1"/>
          <p:nvPr/>
        </p:nvSpPr>
        <p:spPr>
          <a:xfrm>
            <a:off x="153444" y="4937755"/>
            <a:ext cx="46461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solidFill>
                  <a:schemeClr val="bg1"/>
                </a:solidFill>
              </a:rPr>
              <a:t>UN MORCEAU</a:t>
            </a:r>
          </a:p>
          <a:p>
            <a:pPr algn="ctr"/>
            <a:r>
              <a:rPr lang="fr-FR" sz="4400" dirty="0">
                <a:solidFill>
                  <a:schemeClr val="bg1"/>
                </a:solidFill>
              </a:rPr>
              <a:t>DE CARTON</a:t>
            </a:r>
          </a:p>
        </p:txBody>
      </p:sp>
      <p:pic>
        <p:nvPicPr>
          <p:cNvPr id="6" name="Image 5" descr="Une image contenant sol&#10;&#10;Description générée automatiquement">
            <a:extLst>
              <a:ext uri="{FF2B5EF4-FFF2-40B4-BE49-F238E27FC236}">
                <a16:creationId xmlns:a16="http://schemas.microsoft.com/office/drawing/2014/main" id="{D3669204-AFB3-3CF3-C05C-734B585BB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524375" y="428625"/>
            <a:ext cx="3429000" cy="2571750"/>
          </a:xfrm>
          <a:prstGeom prst="rect">
            <a:avLst/>
          </a:prstGeom>
        </p:spPr>
      </p:pic>
      <p:pic>
        <p:nvPicPr>
          <p:cNvPr id="8" name="Image 7" descr="Une image contenant Propriété matérielle, Rectangle, Approvisionnement général, Produit en papier&#10;&#10;Description générée automatiquement">
            <a:extLst>
              <a:ext uri="{FF2B5EF4-FFF2-40B4-BE49-F238E27FC236}">
                <a16:creationId xmlns:a16="http://schemas.microsoft.com/office/drawing/2014/main" id="{6497E5FE-478A-E477-8E3C-CD0119D2DC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01"/>
          <a:stretch/>
        </p:blipFill>
        <p:spPr>
          <a:xfrm rot="5400000">
            <a:off x="6980217" y="503217"/>
            <a:ext cx="3429000" cy="2422566"/>
          </a:xfrm>
          <a:prstGeom prst="rect">
            <a:avLst/>
          </a:prstGeom>
        </p:spPr>
      </p:pic>
      <p:pic>
        <p:nvPicPr>
          <p:cNvPr id="10" name="Image 9" descr="Une image contenant tasse en carton, intérieur&#10;&#10;Description générée automatiquement">
            <a:extLst>
              <a:ext uri="{FF2B5EF4-FFF2-40B4-BE49-F238E27FC236}">
                <a16:creationId xmlns:a16="http://schemas.microsoft.com/office/drawing/2014/main" id="{8293283C-B6C6-C34A-625B-E9449BB482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545" t="12458"/>
          <a:stretch/>
        </p:blipFill>
        <p:spPr>
          <a:xfrm rot="5400000">
            <a:off x="5715000" y="2667000"/>
            <a:ext cx="3429001" cy="495299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4C2FD89-1071-6E15-451F-6A8057F490DF}"/>
              </a:ext>
            </a:extLst>
          </p:cNvPr>
          <p:cNvSpPr txBox="1"/>
          <p:nvPr/>
        </p:nvSpPr>
        <p:spPr>
          <a:xfrm>
            <a:off x="5106444" y="5056508"/>
            <a:ext cx="4646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dirty="0">
                <a:solidFill>
                  <a:schemeClr val="bg1"/>
                </a:solidFill>
              </a:rPr>
              <a:t>DES AIMANTS</a:t>
            </a:r>
          </a:p>
        </p:txBody>
      </p:sp>
    </p:spTree>
    <p:extLst>
      <p:ext uri="{BB962C8B-B14F-4D97-AF65-F5344CB8AC3E}">
        <p14:creationId xmlns:p14="http://schemas.microsoft.com/office/powerpoint/2010/main" val="4020789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492970F-DE4B-10D4-1B17-456FDA4D8538}"/>
              </a:ext>
            </a:extLst>
          </p:cNvPr>
          <p:cNvSpPr txBox="1"/>
          <p:nvPr/>
        </p:nvSpPr>
        <p:spPr>
          <a:xfrm>
            <a:off x="1189207" y="5844182"/>
            <a:ext cx="60373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solidFill>
                  <a:schemeClr val="bg1"/>
                </a:solidFill>
              </a:rPr>
              <a:t>DES VIS</a:t>
            </a:r>
          </a:p>
        </p:txBody>
      </p:sp>
      <p:pic>
        <p:nvPicPr>
          <p:cNvPr id="2" name="Image 1" descr="Une image contenant Minéral, crystal, argent, quartz&#10;&#10;Description générée automatiquement">
            <a:extLst>
              <a:ext uri="{FF2B5EF4-FFF2-40B4-BE49-F238E27FC236}">
                <a16:creationId xmlns:a16="http://schemas.microsoft.com/office/drawing/2014/main" id="{A25C5DB7-9A3D-D340-44F1-9DA161E516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59" t="1424" b="6286"/>
          <a:stretch/>
        </p:blipFill>
        <p:spPr>
          <a:xfrm rot="5400000">
            <a:off x="4000500" y="952500"/>
            <a:ext cx="6857998" cy="495300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4AFEBBC-936A-AD41-3747-711FD5121DD0}"/>
              </a:ext>
            </a:extLst>
          </p:cNvPr>
          <p:cNvSpPr txBox="1"/>
          <p:nvPr/>
        </p:nvSpPr>
        <p:spPr>
          <a:xfrm>
            <a:off x="5146429" y="5320962"/>
            <a:ext cx="45661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solidFill>
                  <a:schemeClr val="bg1"/>
                </a:solidFill>
              </a:rPr>
              <a:t>UNE FEUILLE D’ALUMINIUM</a:t>
            </a:r>
          </a:p>
        </p:txBody>
      </p:sp>
      <p:pic>
        <p:nvPicPr>
          <p:cNvPr id="7" name="Image 6" descr="Une image contenant outil, Quincaillerie, intérieur, mur&#10;&#10;Description générée automatiquement">
            <a:extLst>
              <a:ext uri="{FF2B5EF4-FFF2-40B4-BE49-F238E27FC236}">
                <a16:creationId xmlns:a16="http://schemas.microsoft.com/office/drawing/2014/main" id="{C59F7E34-F383-6CB6-B2F0-0418C28E66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704"/>
          <a:stretch/>
        </p:blipFill>
        <p:spPr>
          <a:xfrm rot="5400000">
            <a:off x="-952501" y="952500"/>
            <a:ext cx="6858000" cy="495299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6727CEE-D8CC-5605-1D35-07F85433D933}"/>
              </a:ext>
            </a:extLst>
          </p:cNvPr>
          <p:cNvSpPr txBox="1"/>
          <p:nvPr/>
        </p:nvSpPr>
        <p:spPr>
          <a:xfrm>
            <a:off x="0" y="5518248"/>
            <a:ext cx="4566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dirty="0">
                <a:solidFill>
                  <a:schemeClr val="bg1"/>
                </a:solidFill>
              </a:rPr>
              <a:t>DES VIS</a:t>
            </a:r>
          </a:p>
        </p:txBody>
      </p:sp>
    </p:spTree>
    <p:extLst>
      <p:ext uri="{BB962C8B-B14F-4D97-AF65-F5344CB8AC3E}">
        <p14:creationId xmlns:p14="http://schemas.microsoft.com/office/powerpoint/2010/main" val="3631618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mur, art, intérieur&#10;&#10;Description générée automatiquement">
            <a:extLst>
              <a:ext uri="{FF2B5EF4-FFF2-40B4-BE49-F238E27FC236}">
                <a16:creationId xmlns:a16="http://schemas.microsoft.com/office/drawing/2014/main" id="{E5D5A584-3CE0-022B-AB64-5A8E14C60A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59" t="2145" b="5565"/>
          <a:stretch/>
        </p:blipFill>
        <p:spPr>
          <a:xfrm rot="5400000">
            <a:off x="-952500" y="952500"/>
            <a:ext cx="6858000" cy="4953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FE0823F-D7D2-3B93-2C1B-1F8C7C7D09F6}"/>
              </a:ext>
            </a:extLst>
          </p:cNvPr>
          <p:cNvSpPr txBox="1"/>
          <p:nvPr/>
        </p:nvSpPr>
        <p:spPr>
          <a:xfrm>
            <a:off x="0" y="5011387"/>
            <a:ext cx="52042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solidFill>
                  <a:schemeClr val="bg1"/>
                </a:solidFill>
              </a:rPr>
              <a:t>UNE RONDELLE MÉTALLIQUE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01BB924-623E-9B9C-EC3F-B64CC7C075D0}"/>
              </a:ext>
            </a:extLst>
          </p:cNvPr>
          <p:cNvSpPr txBox="1"/>
          <p:nvPr/>
        </p:nvSpPr>
        <p:spPr>
          <a:xfrm>
            <a:off x="5376412" y="5449256"/>
            <a:ext cx="90566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solidFill>
                  <a:schemeClr val="bg1"/>
                </a:solidFill>
              </a:rPr>
              <a:t>UNE POULIE</a:t>
            </a:r>
          </a:p>
        </p:txBody>
      </p:sp>
      <p:pic>
        <p:nvPicPr>
          <p:cNvPr id="7" name="Image 6" descr="Une image contenant Matière transparente, intérieur, mur&#10;&#10;Description générée automatiquement">
            <a:extLst>
              <a:ext uri="{FF2B5EF4-FFF2-40B4-BE49-F238E27FC236}">
                <a16:creationId xmlns:a16="http://schemas.microsoft.com/office/drawing/2014/main" id="{DCDD817B-883B-1BD4-586C-9B8CBD4ED2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704"/>
          <a:stretch/>
        </p:blipFill>
        <p:spPr>
          <a:xfrm rot="5400000">
            <a:off x="4000500" y="952500"/>
            <a:ext cx="6858000" cy="4953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676EE66-C690-F753-EFF7-77DA0D9D6CA2}"/>
              </a:ext>
            </a:extLst>
          </p:cNvPr>
          <p:cNvSpPr txBox="1"/>
          <p:nvPr/>
        </p:nvSpPr>
        <p:spPr>
          <a:xfrm>
            <a:off x="4826755" y="5011387"/>
            <a:ext cx="52042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solidFill>
                  <a:schemeClr val="bg1"/>
                </a:solidFill>
              </a:rPr>
              <a:t>UN RÉCIPIENT EN VERRE</a:t>
            </a:r>
          </a:p>
        </p:txBody>
      </p:sp>
    </p:spTree>
    <p:extLst>
      <p:ext uri="{BB962C8B-B14F-4D97-AF65-F5344CB8AC3E}">
        <p14:creationId xmlns:p14="http://schemas.microsoft.com/office/powerpoint/2010/main" val="2379599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trombone, fournitures de bureau, mur, conception&#10;&#10;Description générée automatiquement">
            <a:extLst>
              <a:ext uri="{FF2B5EF4-FFF2-40B4-BE49-F238E27FC236}">
                <a16:creationId xmlns:a16="http://schemas.microsoft.com/office/drawing/2014/main" id="{3ACD2843-F5D4-B10A-5227-1478E222FF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69" b="7710"/>
          <a:stretch/>
        </p:blipFill>
        <p:spPr>
          <a:xfrm rot="16200000">
            <a:off x="-954823" y="954825"/>
            <a:ext cx="6858001" cy="494835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99535E2-B171-BB72-A643-221F807DA10E}"/>
              </a:ext>
            </a:extLst>
          </p:cNvPr>
          <p:cNvSpPr txBox="1"/>
          <p:nvPr/>
        </p:nvSpPr>
        <p:spPr>
          <a:xfrm>
            <a:off x="87268" y="5332329"/>
            <a:ext cx="90566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solidFill>
                  <a:schemeClr val="bg1"/>
                </a:solidFill>
              </a:rPr>
              <a:t>UN TROMBONE</a:t>
            </a:r>
          </a:p>
        </p:txBody>
      </p:sp>
      <p:pic>
        <p:nvPicPr>
          <p:cNvPr id="2" name="Image 1" descr="Une image contenant mur, aiguille, intérieur&#10;&#10;Description générée automatiquement">
            <a:extLst>
              <a:ext uri="{FF2B5EF4-FFF2-40B4-BE49-F238E27FC236}">
                <a16:creationId xmlns:a16="http://schemas.microsoft.com/office/drawing/2014/main" id="{6C1173F4-7E9B-8350-FEA7-BCDF8FC2A7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59" b="7710"/>
          <a:stretch/>
        </p:blipFill>
        <p:spPr>
          <a:xfrm rot="5400000">
            <a:off x="4040574" y="907783"/>
            <a:ext cx="6857997" cy="504243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0E0DC31-2E20-8568-7E96-648B1C0F8E9E}"/>
              </a:ext>
            </a:extLst>
          </p:cNvPr>
          <p:cNvSpPr txBox="1"/>
          <p:nvPr/>
        </p:nvSpPr>
        <p:spPr>
          <a:xfrm>
            <a:off x="3040714" y="5332329"/>
            <a:ext cx="90566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solidFill>
                  <a:schemeClr val="bg1"/>
                </a:solidFill>
              </a:rPr>
              <a:t>UNE ATTACHE </a:t>
            </a:r>
          </a:p>
          <a:p>
            <a:pPr algn="ctr"/>
            <a:r>
              <a:rPr lang="fr-FR" sz="4000" dirty="0">
                <a:solidFill>
                  <a:schemeClr val="bg1"/>
                </a:solidFill>
              </a:rPr>
              <a:t>PARISIENNE</a:t>
            </a:r>
          </a:p>
        </p:txBody>
      </p:sp>
    </p:spTree>
    <p:extLst>
      <p:ext uri="{BB962C8B-B14F-4D97-AF65-F5344CB8AC3E}">
        <p14:creationId xmlns:p14="http://schemas.microsoft.com/office/powerpoint/2010/main" val="3232402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1EF0C6A-F940-B806-B4BA-19AE5CFCC4DD}"/>
              </a:ext>
            </a:extLst>
          </p:cNvPr>
          <p:cNvSpPr txBox="1"/>
          <p:nvPr/>
        </p:nvSpPr>
        <p:spPr>
          <a:xfrm>
            <a:off x="2909942" y="2190544"/>
            <a:ext cx="90566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solidFill>
                  <a:schemeClr val="bg1"/>
                </a:solidFill>
              </a:rPr>
              <a:t>UNE PUNAISE</a:t>
            </a:r>
          </a:p>
        </p:txBody>
      </p:sp>
      <p:pic>
        <p:nvPicPr>
          <p:cNvPr id="6" name="Image 5" descr="Une image contenant fournitures de bureau, ongle, punaise&#10;&#10;Description générée automatiquement">
            <a:extLst>
              <a:ext uri="{FF2B5EF4-FFF2-40B4-BE49-F238E27FC236}">
                <a16:creationId xmlns:a16="http://schemas.microsoft.com/office/drawing/2014/main" id="{9491C60F-7381-A064-E301-F48E188693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18" b="7669"/>
          <a:stretch/>
        </p:blipFill>
        <p:spPr>
          <a:xfrm rot="16200000">
            <a:off x="-952499" y="952498"/>
            <a:ext cx="6858002" cy="495300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DCCBD06-700B-94A8-15CA-45DCB3F203BD}"/>
              </a:ext>
            </a:extLst>
          </p:cNvPr>
          <p:cNvSpPr txBox="1"/>
          <p:nvPr/>
        </p:nvSpPr>
        <p:spPr>
          <a:xfrm>
            <a:off x="424650" y="5020883"/>
            <a:ext cx="90566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solidFill>
                  <a:schemeClr val="bg1"/>
                </a:solidFill>
              </a:rPr>
              <a:t>UNE PUNAISE</a:t>
            </a:r>
          </a:p>
        </p:txBody>
      </p:sp>
      <p:pic>
        <p:nvPicPr>
          <p:cNvPr id="9" name="Image 8" descr="Une image contenant métal, Quincaillerie, oléagineux, attache&#10;&#10;Description générée automatiquement">
            <a:extLst>
              <a:ext uri="{FF2B5EF4-FFF2-40B4-BE49-F238E27FC236}">
                <a16:creationId xmlns:a16="http://schemas.microsoft.com/office/drawing/2014/main" id="{39B1D263-86C9-0697-704D-E3FC968A6B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704"/>
          <a:stretch/>
        </p:blipFill>
        <p:spPr>
          <a:xfrm rot="5400000">
            <a:off x="3999258" y="952499"/>
            <a:ext cx="6858000" cy="495300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48F3336-AECA-FF4A-CA79-9566EBF9793C}"/>
              </a:ext>
            </a:extLst>
          </p:cNvPr>
          <p:cNvSpPr txBox="1"/>
          <p:nvPr/>
        </p:nvSpPr>
        <p:spPr>
          <a:xfrm>
            <a:off x="2909942" y="5145069"/>
            <a:ext cx="90566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solidFill>
                  <a:schemeClr val="bg1"/>
                </a:solidFill>
              </a:rPr>
              <a:t>DES RACCORDS </a:t>
            </a:r>
          </a:p>
          <a:p>
            <a:pPr algn="ctr"/>
            <a:r>
              <a:rPr lang="fr-FR" sz="4400" dirty="0">
                <a:solidFill>
                  <a:schemeClr val="bg1"/>
                </a:solidFill>
              </a:rPr>
              <a:t>DE TUYAUX</a:t>
            </a:r>
          </a:p>
        </p:txBody>
      </p:sp>
    </p:spTree>
    <p:extLst>
      <p:ext uri="{BB962C8B-B14F-4D97-AF65-F5344CB8AC3E}">
        <p14:creationId xmlns:p14="http://schemas.microsoft.com/office/powerpoint/2010/main" val="3913153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 4" descr="Une image contenant cercle, intérieur&#10;&#10;Description générée automatiquement">
            <a:extLst>
              <a:ext uri="{FF2B5EF4-FFF2-40B4-BE49-F238E27FC236}">
                <a16:creationId xmlns:a16="http://schemas.microsoft.com/office/drawing/2014/main" id="{D27B40C5-9224-F3A0-D827-BD4150ADA2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704"/>
          <a:stretch/>
        </p:blipFill>
        <p:spPr>
          <a:xfrm rot="5400000">
            <a:off x="-952501" y="952500"/>
            <a:ext cx="6858000" cy="495299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7759347-E7EF-67A1-1D49-6B469B2A57BB}"/>
              </a:ext>
            </a:extLst>
          </p:cNvPr>
          <p:cNvSpPr txBox="1"/>
          <p:nvPr/>
        </p:nvSpPr>
        <p:spPr>
          <a:xfrm>
            <a:off x="-2051850" y="4926249"/>
            <a:ext cx="90566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solidFill>
                  <a:schemeClr val="bg1"/>
                </a:solidFill>
              </a:rPr>
              <a:t>UNE COUPELLE</a:t>
            </a:r>
          </a:p>
          <a:p>
            <a:pPr algn="ctr"/>
            <a:r>
              <a:rPr lang="fr-FR" sz="4400" dirty="0">
                <a:solidFill>
                  <a:schemeClr val="bg1"/>
                </a:solidFill>
              </a:rPr>
              <a:t> DE BOUGIE</a:t>
            </a:r>
          </a:p>
        </p:txBody>
      </p:sp>
      <p:pic>
        <p:nvPicPr>
          <p:cNvPr id="7" name="Image 6" descr="Une image contenant évier, cercle, mur, intérieur&#10;&#10;Description générée automatiquement">
            <a:extLst>
              <a:ext uri="{FF2B5EF4-FFF2-40B4-BE49-F238E27FC236}">
                <a16:creationId xmlns:a16="http://schemas.microsoft.com/office/drawing/2014/main" id="{33685A74-404B-EB9D-C5FF-434D39FA76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28"/>
          <a:stretch/>
        </p:blipFill>
        <p:spPr>
          <a:xfrm rot="5400000">
            <a:off x="3999880" y="953117"/>
            <a:ext cx="6858000" cy="495176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F9A1F29-7DD6-0C4D-0BE8-C7C1CDFD1B6A}"/>
              </a:ext>
            </a:extLst>
          </p:cNvPr>
          <p:cNvSpPr txBox="1"/>
          <p:nvPr/>
        </p:nvSpPr>
        <p:spPr>
          <a:xfrm>
            <a:off x="4952380" y="5295581"/>
            <a:ext cx="9056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chemeClr val="bg1"/>
                </a:solidFill>
              </a:rPr>
              <a:t>UN CACHE-SERRURE</a:t>
            </a:r>
          </a:p>
        </p:txBody>
      </p:sp>
    </p:spTree>
    <p:extLst>
      <p:ext uri="{BB962C8B-B14F-4D97-AF65-F5344CB8AC3E}">
        <p14:creationId xmlns:p14="http://schemas.microsoft.com/office/powerpoint/2010/main" val="4133734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 4" descr="Une image contenant Quincaillerie, métal, outil&#10;&#10;Description générée automatiquement">
            <a:extLst>
              <a:ext uri="{FF2B5EF4-FFF2-40B4-BE49-F238E27FC236}">
                <a16:creationId xmlns:a16="http://schemas.microsoft.com/office/drawing/2014/main" id="{1148D79B-1B4A-176A-236C-EB4A3C22BD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704"/>
          <a:stretch/>
        </p:blipFill>
        <p:spPr>
          <a:xfrm rot="5400000">
            <a:off x="-952502" y="952501"/>
            <a:ext cx="6858000" cy="4953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ADB2FA1-5F14-5D2A-EA03-5223E3BB571E}"/>
              </a:ext>
            </a:extLst>
          </p:cNvPr>
          <p:cNvSpPr txBox="1"/>
          <p:nvPr/>
        </p:nvSpPr>
        <p:spPr>
          <a:xfrm>
            <a:off x="213754" y="5139636"/>
            <a:ext cx="90566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solidFill>
                  <a:schemeClr val="bg1"/>
                </a:solidFill>
              </a:rPr>
              <a:t>UN CROCHET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1FA67EB-1630-9BB1-29B6-2EE3BA1EFF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16" t="3704" r="216"/>
          <a:stretch/>
        </p:blipFill>
        <p:spPr>
          <a:xfrm rot="5400000">
            <a:off x="4000499" y="937654"/>
            <a:ext cx="6858000" cy="495300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24DED0D-B1F5-3048-771F-5C77C589D1DA}"/>
              </a:ext>
            </a:extLst>
          </p:cNvPr>
          <p:cNvSpPr txBox="1"/>
          <p:nvPr/>
        </p:nvSpPr>
        <p:spPr>
          <a:xfrm>
            <a:off x="2900531" y="5007028"/>
            <a:ext cx="90566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solidFill>
                  <a:schemeClr val="bg1"/>
                </a:solidFill>
              </a:rPr>
              <a:t>DES FILS</a:t>
            </a:r>
          </a:p>
          <a:p>
            <a:pPr algn="ctr"/>
            <a:r>
              <a:rPr lang="fr-FR" sz="4400" dirty="0">
                <a:solidFill>
                  <a:schemeClr val="bg1"/>
                </a:solidFill>
              </a:rPr>
              <a:t>ÉLECTRIQUES</a:t>
            </a:r>
          </a:p>
        </p:txBody>
      </p:sp>
    </p:spTree>
    <p:extLst>
      <p:ext uri="{BB962C8B-B14F-4D97-AF65-F5344CB8AC3E}">
        <p14:creationId xmlns:p14="http://schemas.microsoft.com/office/powerpoint/2010/main" val="3033512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4A61CE2-3773-DF8A-32DD-1EB547418F9E}"/>
              </a:ext>
            </a:extLst>
          </p:cNvPr>
          <p:cNvSpPr txBox="1"/>
          <p:nvPr/>
        </p:nvSpPr>
        <p:spPr>
          <a:xfrm>
            <a:off x="424651" y="5151511"/>
            <a:ext cx="90566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solidFill>
                  <a:schemeClr val="bg1"/>
                </a:solidFill>
              </a:rPr>
              <a:t>UN NIVEAU</a:t>
            </a:r>
          </a:p>
        </p:txBody>
      </p:sp>
      <p:pic>
        <p:nvPicPr>
          <p:cNvPr id="6" name="Image 5" descr="Une image contenant intérieur, bleu, plastique&#10;&#10;Description générée automatiquement">
            <a:extLst>
              <a:ext uri="{FF2B5EF4-FFF2-40B4-BE49-F238E27FC236}">
                <a16:creationId xmlns:a16="http://schemas.microsoft.com/office/drawing/2014/main" id="{0E2AD52D-8A08-9609-4E9E-FA15C16EF4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04"/>
          <a:stretch/>
        </p:blipFill>
        <p:spPr>
          <a:xfrm rot="5400000">
            <a:off x="4000500" y="952499"/>
            <a:ext cx="6858000" cy="495300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B50FC84-A285-9532-6965-D2A90F7DD7DC}"/>
              </a:ext>
            </a:extLst>
          </p:cNvPr>
          <p:cNvSpPr txBox="1"/>
          <p:nvPr/>
        </p:nvSpPr>
        <p:spPr>
          <a:xfrm>
            <a:off x="5520595" y="5264421"/>
            <a:ext cx="40662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solidFill>
                  <a:schemeClr val="bg1"/>
                </a:solidFill>
              </a:rPr>
              <a:t>DES PIÈCES </a:t>
            </a:r>
          </a:p>
          <a:p>
            <a:pPr algn="ctr"/>
            <a:r>
              <a:rPr lang="fr-FR" sz="4000" dirty="0">
                <a:solidFill>
                  <a:schemeClr val="bg1"/>
                </a:solidFill>
              </a:rPr>
              <a:t>DE JEU</a:t>
            </a:r>
          </a:p>
        </p:txBody>
      </p:sp>
      <p:pic>
        <p:nvPicPr>
          <p:cNvPr id="5" name="Image 4" descr="Une image contenant métal, bronze, Photographie de nature morte, mur&#10;&#10;Description générée automatiquement">
            <a:extLst>
              <a:ext uri="{FF2B5EF4-FFF2-40B4-BE49-F238E27FC236}">
                <a16:creationId xmlns:a16="http://schemas.microsoft.com/office/drawing/2014/main" id="{BE072495-8849-817D-A773-0DB0930005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04"/>
          <a:stretch/>
        </p:blipFill>
        <p:spPr>
          <a:xfrm rot="5400000">
            <a:off x="-952500" y="952500"/>
            <a:ext cx="6858000" cy="495299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09DF688-311F-41EF-39E1-D2AA0B635B88}"/>
              </a:ext>
            </a:extLst>
          </p:cNvPr>
          <p:cNvSpPr txBox="1"/>
          <p:nvPr/>
        </p:nvSpPr>
        <p:spPr>
          <a:xfrm>
            <a:off x="462145" y="5279948"/>
            <a:ext cx="4066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dirty="0">
                <a:solidFill>
                  <a:schemeClr val="bg1"/>
                </a:solidFill>
              </a:rPr>
              <a:t>UN BOL</a:t>
            </a:r>
          </a:p>
        </p:txBody>
      </p:sp>
    </p:spTree>
    <p:extLst>
      <p:ext uri="{BB962C8B-B14F-4D97-AF65-F5344CB8AC3E}">
        <p14:creationId xmlns:p14="http://schemas.microsoft.com/office/powerpoint/2010/main" val="2211526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ercle, émoticône, smiley, balle&#10;&#10;Description générée automatiquement">
            <a:extLst>
              <a:ext uri="{FF2B5EF4-FFF2-40B4-BE49-F238E27FC236}">
                <a16:creationId xmlns:a16="http://schemas.microsoft.com/office/drawing/2014/main" id="{C06DA11D-DB5A-E553-77A7-A8CBFAE5C8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82" b="322"/>
          <a:stretch/>
        </p:blipFill>
        <p:spPr>
          <a:xfrm rot="5400000">
            <a:off x="-952500" y="952500"/>
            <a:ext cx="6858000" cy="4953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7331D25-9EEC-4021-7172-8ED27CAFDC50}"/>
              </a:ext>
            </a:extLst>
          </p:cNvPr>
          <p:cNvSpPr txBox="1"/>
          <p:nvPr/>
        </p:nvSpPr>
        <p:spPr>
          <a:xfrm>
            <a:off x="199021" y="5175262"/>
            <a:ext cx="4646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solidFill>
                  <a:schemeClr val="bg1"/>
                </a:solidFill>
              </a:rPr>
              <a:t>DES MAGNETS</a:t>
            </a:r>
          </a:p>
        </p:txBody>
      </p:sp>
      <p:pic>
        <p:nvPicPr>
          <p:cNvPr id="5" name="Image 4" descr="Une image contenant bronze, métal, art&#10;&#10;Description générée automatiquement">
            <a:extLst>
              <a:ext uri="{FF2B5EF4-FFF2-40B4-BE49-F238E27FC236}">
                <a16:creationId xmlns:a16="http://schemas.microsoft.com/office/drawing/2014/main" id="{75F40617-5787-6557-5904-AAE30D651C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704"/>
          <a:stretch/>
        </p:blipFill>
        <p:spPr>
          <a:xfrm rot="5400000">
            <a:off x="4000499" y="952500"/>
            <a:ext cx="6858000" cy="4953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B0E13B6-A4AC-DFF6-9373-A74D80998CB4}"/>
              </a:ext>
            </a:extLst>
          </p:cNvPr>
          <p:cNvSpPr txBox="1"/>
          <p:nvPr/>
        </p:nvSpPr>
        <p:spPr>
          <a:xfrm>
            <a:off x="4952998" y="5175262"/>
            <a:ext cx="495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solidFill>
                  <a:schemeClr val="bg1"/>
                </a:solidFill>
              </a:rPr>
              <a:t>UNE STATUETTE</a:t>
            </a:r>
          </a:p>
        </p:txBody>
      </p:sp>
    </p:spTree>
    <p:extLst>
      <p:ext uri="{BB962C8B-B14F-4D97-AF65-F5344CB8AC3E}">
        <p14:creationId xmlns:p14="http://schemas.microsoft.com/office/powerpoint/2010/main" val="272493294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1887</TotalTime>
  <Words>87</Words>
  <Application>Microsoft Macintosh PowerPoint</Application>
  <PresentationFormat>Format A4 (210 x 297 mm)</PresentationFormat>
  <Paragraphs>39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8" baseType="lpstr">
      <vt:lpstr>Aptos</vt:lpstr>
      <vt:lpstr>Aptos Display</vt:lpstr>
      <vt:lpstr>Arial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Florence Richard</dc:creator>
  <cp:lastModifiedBy>Florence Richard</cp:lastModifiedBy>
  <cp:revision>7</cp:revision>
  <cp:lastPrinted>2024-04-04T07:25:46Z</cp:lastPrinted>
  <dcterms:created xsi:type="dcterms:W3CDTF">2024-03-22T13:40:14Z</dcterms:created>
  <dcterms:modified xsi:type="dcterms:W3CDTF">2024-08-14T08:46:22Z</dcterms:modified>
</cp:coreProperties>
</file>