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9"/>
    <p:restoredTop sz="94650"/>
  </p:normalViewPr>
  <p:slideViewPr>
    <p:cSldViewPr snapToGrid="0">
      <p:cViewPr varScale="1">
        <p:scale>
          <a:sx n="115" d="100"/>
          <a:sy n="115" d="100"/>
        </p:scale>
        <p:origin x="7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00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06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85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75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21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23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07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59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53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38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F1E27-8A7E-204B-8159-2BB2D6F4C047}" type="datetimeFigureOut">
              <a:rPr lang="fr-FR" smtClean="0"/>
              <a:t>03/06/2024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7E87-EE2A-3447-AF35-CBC8376DEA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17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7CB1376B-C7CA-FAE0-C641-9A2D9BBF8914}"/>
              </a:ext>
            </a:extLst>
          </p:cNvPr>
          <p:cNvGrpSpPr/>
          <p:nvPr/>
        </p:nvGrpSpPr>
        <p:grpSpPr>
          <a:xfrm>
            <a:off x="4444434" y="5320086"/>
            <a:ext cx="2813958" cy="1484957"/>
            <a:chOff x="3928627" y="4227665"/>
            <a:chExt cx="2734127" cy="163634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3C4C032-A355-8FC7-D25B-5D84C0451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5322" y="4227665"/>
              <a:ext cx="1607432" cy="1607433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E09CF533-7C84-B4DA-F647-BE5820E3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8627" y="4915391"/>
              <a:ext cx="711200" cy="948616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9D0541FE-2DFA-8B73-48D6-F90AD2BAD538}"/>
              </a:ext>
            </a:extLst>
          </p:cNvPr>
          <p:cNvGrpSpPr/>
          <p:nvPr/>
        </p:nvGrpSpPr>
        <p:grpSpPr>
          <a:xfrm>
            <a:off x="4471146" y="1827011"/>
            <a:ext cx="2596478" cy="1683656"/>
            <a:chOff x="3928627" y="4096251"/>
            <a:chExt cx="2865541" cy="176775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5BC1630-DE1D-3EE7-C4BB-2BABBA8F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8627" y="4915391"/>
              <a:ext cx="711200" cy="94861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5EDB825-04D3-A2CC-B893-ABA714653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5322" y="4096251"/>
              <a:ext cx="1738846" cy="173884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650CA22-22BF-6240-ACC1-821ADC9BDE90}"/>
              </a:ext>
            </a:extLst>
          </p:cNvPr>
          <p:cNvSpPr/>
          <p:nvPr/>
        </p:nvSpPr>
        <p:spPr>
          <a:xfrm>
            <a:off x="0" y="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ACB667-E5AF-84C7-2F92-08588B7DBEB2}"/>
              </a:ext>
            </a:extLst>
          </p:cNvPr>
          <p:cNvSpPr/>
          <p:nvPr/>
        </p:nvSpPr>
        <p:spPr>
          <a:xfrm>
            <a:off x="1800000" y="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FD922A-1702-50BB-E954-1CA61D6720C6}"/>
              </a:ext>
            </a:extLst>
          </p:cNvPr>
          <p:cNvSpPr/>
          <p:nvPr/>
        </p:nvSpPr>
        <p:spPr>
          <a:xfrm>
            <a:off x="3600000" y="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34521-CEEC-39E7-F092-58D7C4B584DF}"/>
              </a:ext>
            </a:extLst>
          </p:cNvPr>
          <p:cNvSpPr/>
          <p:nvPr/>
        </p:nvSpPr>
        <p:spPr>
          <a:xfrm>
            <a:off x="5406002" y="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F04723-81EF-C792-3DE5-CDD58A6CA765}"/>
              </a:ext>
            </a:extLst>
          </p:cNvPr>
          <p:cNvSpPr/>
          <p:nvPr/>
        </p:nvSpPr>
        <p:spPr>
          <a:xfrm>
            <a:off x="7212004" y="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4AE2DE-AB00-A524-CAA8-7B785DB5A701}"/>
              </a:ext>
            </a:extLst>
          </p:cNvPr>
          <p:cNvSpPr/>
          <p:nvPr/>
        </p:nvSpPr>
        <p:spPr>
          <a:xfrm>
            <a:off x="0" y="180000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DD2D5-173C-EE81-AFC0-F10112525D56}"/>
              </a:ext>
            </a:extLst>
          </p:cNvPr>
          <p:cNvSpPr/>
          <p:nvPr/>
        </p:nvSpPr>
        <p:spPr>
          <a:xfrm>
            <a:off x="1800000" y="180000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3B214F-26B1-B941-5EA3-15B42CD8D1B9}"/>
              </a:ext>
            </a:extLst>
          </p:cNvPr>
          <p:cNvSpPr/>
          <p:nvPr/>
        </p:nvSpPr>
        <p:spPr>
          <a:xfrm>
            <a:off x="3600000" y="180000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4DBDC-93CA-E081-73AD-BC5A4D0692DD}"/>
              </a:ext>
            </a:extLst>
          </p:cNvPr>
          <p:cNvSpPr/>
          <p:nvPr/>
        </p:nvSpPr>
        <p:spPr>
          <a:xfrm>
            <a:off x="5406002" y="180000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B25ED5-01AC-E413-4E57-F6728D4B3FE5}"/>
              </a:ext>
            </a:extLst>
          </p:cNvPr>
          <p:cNvSpPr/>
          <p:nvPr/>
        </p:nvSpPr>
        <p:spPr>
          <a:xfrm>
            <a:off x="7212004" y="1800000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alimentation, œuf, intérieur, jaune&#10;&#10;Description générée automatiquement">
            <a:extLst>
              <a:ext uri="{FF2B5EF4-FFF2-40B4-BE49-F238E27FC236}">
                <a16:creationId xmlns:a16="http://schemas.microsoft.com/office/drawing/2014/main" id="{E59A4E7F-93A9-71DA-699D-2A062B1E8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338" y="292488"/>
            <a:ext cx="1687323" cy="12150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1E29AB4-BB75-5C41-A73F-815F0802EC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24"/>
          <a:stretch/>
        </p:blipFill>
        <p:spPr>
          <a:xfrm>
            <a:off x="3684736" y="292488"/>
            <a:ext cx="1658925" cy="1215025"/>
          </a:xfrm>
          <a:prstGeom prst="rect">
            <a:avLst/>
          </a:prstGeom>
        </p:spPr>
      </p:pic>
      <p:pic>
        <p:nvPicPr>
          <p:cNvPr id="21" name="Image 20" descr="Une image contenant intérieur, bol, plat&#10;&#10;Description générée automatiquement">
            <a:extLst>
              <a:ext uri="{FF2B5EF4-FFF2-40B4-BE49-F238E27FC236}">
                <a16:creationId xmlns:a16="http://schemas.microsoft.com/office/drawing/2014/main" id="{766EE433-B7F1-EAF2-62C1-C9DB5481D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458" y="292487"/>
            <a:ext cx="1637580" cy="1216800"/>
          </a:xfrm>
          <a:prstGeom prst="rect">
            <a:avLst/>
          </a:prstGeom>
        </p:spPr>
      </p:pic>
      <p:pic>
        <p:nvPicPr>
          <p:cNvPr id="25" name="Image 24" descr="Une image contenant terrain, extérieur, oiseau, gallinacé&#10;&#10;Description générée automatiquement">
            <a:extLst>
              <a:ext uri="{FF2B5EF4-FFF2-40B4-BE49-F238E27FC236}">
                <a16:creationId xmlns:a16="http://schemas.microsoft.com/office/drawing/2014/main" id="{0B9B9653-36B7-285A-6E65-6B262902B5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59"/>
          <a:stretch/>
        </p:blipFill>
        <p:spPr>
          <a:xfrm>
            <a:off x="102444" y="1891430"/>
            <a:ext cx="1582722" cy="1537200"/>
          </a:xfrm>
          <a:prstGeom prst="rect">
            <a:avLst/>
          </a:prstGeom>
        </p:spPr>
      </p:pic>
      <p:pic>
        <p:nvPicPr>
          <p:cNvPr id="1028" name="Picture 4" descr="Comment se fait l'accouplement chez la poule ? - MOBILELABO">
            <a:extLst>
              <a:ext uri="{FF2B5EF4-FFF2-40B4-BE49-F238E27FC236}">
                <a16:creationId xmlns:a16="http://schemas.microsoft.com/office/drawing/2014/main" id="{CE786AFA-9E1B-D66E-E98C-4CADFD0F5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16822"/>
          <a:stretch/>
        </p:blipFill>
        <p:spPr bwMode="auto">
          <a:xfrm>
            <a:off x="1871670" y="1891430"/>
            <a:ext cx="1671991" cy="15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64DE518-B6A0-6823-DF68-2B64256C8C9E}"/>
              </a:ext>
            </a:extLst>
          </p:cNvPr>
          <p:cNvSpPr txBox="1"/>
          <p:nvPr/>
        </p:nvSpPr>
        <p:spPr>
          <a:xfrm rot="5400000">
            <a:off x="7200292" y="2649531"/>
            <a:ext cx="4960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https://</a:t>
            </a:r>
            <a:r>
              <a:rPr lang="fr-FR" sz="1000" dirty="0" err="1"/>
              <a:t>www.mobilelabo.tg</a:t>
            </a:r>
            <a:r>
              <a:rPr lang="fr-FR" sz="1000" dirty="0"/>
              <a:t>/comment-se-fait-</a:t>
            </a:r>
            <a:r>
              <a:rPr lang="fr-FR" sz="1000" dirty="0" err="1"/>
              <a:t>laccouplement</a:t>
            </a:r>
            <a:r>
              <a:rPr lang="fr-FR" sz="1000" dirty="0"/>
              <a:t>-chez-la-poule/</a:t>
            </a:r>
          </a:p>
        </p:txBody>
      </p:sp>
      <p:pic>
        <p:nvPicPr>
          <p:cNvPr id="1030" name="Picture 6" descr="Comment conserver les oeufs du poulailler ? - Blog jardin">
            <a:extLst>
              <a:ext uri="{FF2B5EF4-FFF2-40B4-BE49-F238E27FC236}">
                <a16:creationId xmlns:a16="http://schemas.microsoft.com/office/drawing/2014/main" id="{9B8EF862-D4BD-9F4B-C2AD-9D50C30E5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r="18203"/>
          <a:stretch/>
        </p:blipFill>
        <p:spPr bwMode="auto">
          <a:xfrm>
            <a:off x="24832" y="191022"/>
            <a:ext cx="1743864" cy="15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5292D472-6007-BFDD-B37F-F03124098461}"/>
              </a:ext>
            </a:extLst>
          </p:cNvPr>
          <p:cNvSpPr txBox="1"/>
          <p:nvPr/>
        </p:nvSpPr>
        <p:spPr>
          <a:xfrm rot="5400000">
            <a:off x="6866863" y="2645783"/>
            <a:ext cx="4960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https://</a:t>
            </a:r>
            <a:r>
              <a:rPr lang="fr-FR" sz="1000" dirty="0" err="1"/>
              <a:t>www.plantezcheznous.com</a:t>
            </a:r>
            <a:r>
              <a:rPr lang="fr-FR" sz="1000" dirty="0"/>
              <a:t>/blog/comment-conserver-les-</a:t>
            </a:r>
            <a:r>
              <a:rPr lang="fr-FR" sz="1000" dirty="0" err="1"/>
              <a:t>oeufs</a:t>
            </a:r>
            <a:r>
              <a:rPr lang="fr-FR" sz="1000" dirty="0"/>
              <a:t>-du-poulailler/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80FDB0-8009-BFDD-85FD-0B21C119412F}"/>
              </a:ext>
            </a:extLst>
          </p:cNvPr>
          <p:cNvSpPr/>
          <p:nvPr/>
        </p:nvSpPr>
        <p:spPr>
          <a:xfrm>
            <a:off x="0" y="3609419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671AF04-C993-ED30-3BA5-74C05C6F62B3}"/>
              </a:ext>
            </a:extLst>
          </p:cNvPr>
          <p:cNvSpPr/>
          <p:nvPr/>
        </p:nvSpPr>
        <p:spPr>
          <a:xfrm>
            <a:off x="1800000" y="3609419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60A910-9244-366B-E408-1B450455B9F5}"/>
              </a:ext>
            </a:extLst>
          </p:cNvPr>
          <p:cNvSpPr/>
          <p:nvPr/>
        </p:nvSpPr>
        <p:spPr>
          <a:xfrm>
            <a:off x="3600000" y="3609419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DF7D87-0659-34C9-4592-9D270ECA385B}"/>
              </a:ext>
            </a:extLst>
          </p:cNvPr>
          <p:cNvSpPr/>
          <p:nvPr/>
        </p:nvSpPr>
        <p:spPr>
          <a:xfrm>
            <a:off x="5406002" y="3609419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3665CF-33DD-3BEB-CEA4-137BB6DB0690}"/>
              </a:ext>
            </a:extLst>
          </p:cNvPr>
          <p:cNvSpPr/>
          <p:nvPr/>
        </p:nvSpPr>
        <p:spPr>
          <a:xfrm>
            <a:off x="7212004" y="3609419"/>
            <a:ext cx="1800000" cy="1800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7680AC-5B8E-CCC7-C11F-7D33A4E04163}"/>
              </a:ext>
            </a:extLst>
          </p:cNvPr>
          <p:cNvSpPr/>
          <p:nvPr/>
        </p:nvSpPr>
        <p:spPr>
          <a:xfrm>
            <a:off x="0" y="5409419"/>
            <a:ext cx="1800000" cy="14485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561EB8-F054-4642-032D-0D5A109EFF54}"/>
              </a:ext>
            </a:extLst>
          </p:cNvPr>
          <p:cNvSpPr/>
          <p:nvPr/>
        </p:nvSpPr>
        <p:spPr>
          <a:xfrm>
            <a:off x="1800000" y="5409419"/>
            <a:ext cx="1800000" cy="14485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F9B4CC-2621-6340-678E-94C96DCB4DF9}"/>
              </a:ext>
            </a:extLst>
          </p:cNvPr>
          <p:cNvSpPr/>
          <p:nvPr/>
        </p:nvSpPr>
        <p:spPr>
          <a:xfrm>
            <a:off x="3600000" y="5409419"/>
            <a:ext cx="1800000" cy="14485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E21B1C-4355-548A-A508-C88DF684A063}"/>
              </a:ext>
            </a:extLst>
          </p:cNvPr>
          <p:cNvSpPr/>
          <p:nvPr/>
        </p:nvSpPr>
        <p:spPr>
          <a:xfrm>
            <a:off x="5406002" y="5409419"/>
            <a:ext cx="1800000" cy="14485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58F321-D4D1-88F7-CAF0-050897789513}"/>
              </a:ext>
            </a:extLst>
          </p:cNvPr>
          <p:cNvSpPr/>
          <p:nvPr/>
        </p:nvSpPr>
        <p:spPr>
          <a:xfrm>
            <a:off x="7212004" y="5409419"/>
            <a:ext cx="1800000" cy="142352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 descr="Une image contenant alimentation, œuf, intérieur, jaune&#10;&#10;Description générée automatiquement">
            <a:extLst>
              <a:ext uri="{FF2B5EF4-FFF2-40B4-BE49-F238E27FC236}">
                <a16:creationId xmlns:a16="http://schemas.microsoft.com/office/drawing/2014/main" id="{528A018F-7BB9-4100-E177-F96175FE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381" y="3716778"/>
            <a:ext cx="1687323" cy="121502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69BED3F-52FB-AFE3-8B75-D421438DC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24"/>
          <a:stretch/>
        </p:blipFill>
        <p:spPr>
          <a:xfrm>
            <a:off x="3670537" y="3716778"/>
            <a:ext cx="1658925" cy="1215025"/>
          </a:xfrm>
          <a:prstGeom prst="rect">
            <a:avLst/>
          </a:prstGeom>
        </p:spPr>
      </p:pic>
      <p:pic>
        <p:nvPicPr>
          <p:cNvPr id="44" name="Image 43" descr="Une image contenant intérieur, bol, plat&#10;&#10;Description générée automatiquement">
            <a:extLst>
              <a:ext uri="{FF2B5EF4-FFF2-40B4-BE49-F238E27FC236}">
                <a16:creationId xmlns:a16="http://schemas.microsoft.com/office/drawing/2014/main" id="{322D57E1-BB26-CA0F-B72C-9F5E9E476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847" y="3716778"/>
            <a:ext cx="1635191" cy="1215025"/>
          </a:xfrm>
          <a:prstGeom prst="rect">
            <a:avLst/>
          </a:prstGeom>
        </p:spPr>
      </p:pic>
      <p:pic>
        <p:nvPicPr>
          <p:cNvPr id="46" name="Image 45" descr="Une image contenant terrain, extérieur, oiseau, gallinacé&#10;&#10;Description générée automatiquement">
            <a:extLst>
              <a:ext uri="{FF2B5EF4-FFF2-40B4-BE49-F238E27FC236}">
                <a16:creationId xmlns:a16="http://schemas.microsoft.com/office/drawing/2014/main" id="{D601D3EC-B86B-A5DA-726D-6705DA877A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59"/>
          <a:stretch/>
        </p:blipFill>
        <p:spPr>
          <a:xfrm>
            <a:off x="114970" y="5402189"/>
            <a:ext cx="1473129" cy="1430759"/>
          </a:xfrm>
          <a:prstGeom prst="rect">
            <a:avLst/>
          </a:prstGeom>
        </p:spPr>
      </p:pic>
      <p:pic>
        <p:nvPicPr>
          <p:cNvPr id="47" name="Picture 4" descr="Comment se fait l'accouplement chez la poule ? - MOBILELABO">
            <a:extLst>
              <a:ext uri="{FF2B5EF4-FFF2-40B4-BE49-F238E27FC236}">
                <a16:creationId xmlns:a16="http://schemas.microsoft.com/office/drawing/2014/main" id="{AC8D37AE-1D72-E0BA-65A7-838F24891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16822"/>
          <a:stretch/>
        </p:blipFill>
        <p:spPr bwMode="auto">
          <a:xfrm>
            <a:off x="1871670" y="5431153"/>
            <a:ext cx="1516429" cy="13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Comment conserver les oeufs du poulailler ? - Blog jardin">
            <a:extLst>
              <a:ext uri="{FF2B5EF4-FFF2-40B4-BE49-F238E27FC236}">
                <a16:creationId xmlns:a16="http://schemas.microsoft.com/office/drawing/2014/main" id="{D5861257-B943-949D-C8E6-716BDB6C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r="18203"/>
          <a:stretch/>
        </p:blipFill>
        <p:spPr bwMode="auto">
          <a:xfrm>
            <a:off x="50134" y="3683886"/>
            <a:ext cx="1743864" cy="15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848070-1872-9FD7-4F24-120F540F0E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9276" y="110129"/>
            <a:ext cx="1593448" cy="15797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6D2621-7A13-0CC0-B418-DF476A83F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4459" y="3678118"/>
            <a:ext cx="1674295" cy="16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40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22</Words>
  <Application>Microsoft Macintosh PowerPoint</Application>
  <PresentationFormat>Format A4 (210 x 297 mm)</PresentationFormat>
  <Paragraphs>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Marie Dethier</cp:lastModifiedBy>
  <cp:revision>4</cp:revision>
  <cp:lastPrinted>2024-06-03T12:38:20Z</cp:lastPrinted>
  <dcterms:created xsi:type="dcterms:W3CDTF">2022-10-07T15:06:44Z</dcterms:created>
  <dcterms:modified xsi:type="dcterms:W3CDTF">2024-06-03T12:49:13Z</dcterms:modified>
</cp:coreProperties>
</file>