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 snapToGrid="0">
      <p:cViewPr>
        <p:scale>
          <a:sx n="113" d="100"/>
          <a:sy n="113" d="100"/>
        </p:scale>
        <p:origin x="1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88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78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70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36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41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7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97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9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75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5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0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194430-DF09-2B4F-89B0-7822BA965E09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2BEBC4-8A4E-D446-8434-205CB43B23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06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secte, vermine, arthropode, plein air&#10;&#10;Description générée automatiquement">
            <a:extLst>
              <a:ext uri="{FF2B5EF4-FFF2-40B4-BE49-F238E27FC236}">
                <a16:creationId xmlns:a16="http://schemas.microsoft.com/office/drawing/2014/main" id="{7FCA68C0-4025-22BF-F654-8E673FC48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0"/>
          <a:stretch/>
        </p:blipFill>
        <p:spPr>
          <a:xfrm>
            <a:off x="0" y="0"/>
            <a:ext cx="3200400" cy="22156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80F83E-AB85-19AD-11A9-DEEDD12A48B5}"/>
              </a:ext>
            </a:extLst>
          </p:cNvPr>
          <p:cNvSpPr txBox="1"/>
          <p:nvPr/>
        </p:nvSpPr>
        <p:spPr>
          <a:xfrm>
            <a:off x="-33143" y="1992791"/>
            <a:ext cx="49540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8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https://</a:t>
            </a:r>
            <a:r>
              <a:rPr lang="fr-BE" sz="800" kern="100" dirty="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www.entomart.be</a:t>
            </a:r>
            <a:r>
              <a:rPr lang="fr-BE" sz="8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/DIA-0001-01.html</a:t>
            </a:r>
            <a:endParaRPr lang="fr-B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Macrophotographie, arthropode, herbe, vermine&#10;&#10;Description générée automatiquement">
            <a:extLst>
              <a:ext uri="{FF2B5EF4-FFF2-40B4-BE49-F238E27FC236}">
                <a16:creationId xmlns:a16="http://schemas.microsoft.com/office/drawing/2014/main" id="{99B6A688-2FF4-037B-B109-D905F3E60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/>
          <a:stretch/>
        </p:blipFill>
        <p:spPr>
          <a:xfrm>
            <a:off x="3200400" y="-24736"/>
            <a:ext cx="3200401" cy="22151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214F334-C6A5-48C0-F91C-147FCF882D81}"/>
              </a:ext>
            </a:extLst>
          </p:cNvPr>
          <p:cNvSpPr txBox="1"/>
          <p:nvPr/>
        </p:nvSpPr>
        <p:spPr>
          <a:xfrm>
            <a:off x="3200399" y="1911146"/>
            <a:ext cx="3408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8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https://</a:t>
            </a:r>
            <a:r>
              <a:rPr lang="fr-BE" sz="800" dirty="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www.gerbeaud.com</a:t>
            </a:r>
            <a:r>
              <a:rPr lang="fr-BE" sz="8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/faune/coccinelle-insecte-auxiliaire,1071.html</a:t>
            </a:r>
            <a:r>
              <a:rPr lang="fr-BE" sz="800" dirty="0">
                <a:effectLst/>
                <a:latin typeface="Avenir Book" panose="02000503020000020003" pitchFamily="2" charset="0"/>
              </a:rPr>
              <a:t> </a:t>
            </a:r>
            <a:endParaRPr lang="fr-FR" sz="800" dirty="0">
              <a:latin typeface="Avenir Book" panose="02000503020000020003" pitchFamily="2" charset="0"/>
            </a:endParaRPr>
          </a:p>
        </p:txBody>
      </p:sp>
      <p:pic>
        <p:nvPicPr>
          <p:cNvPr id="16" name="Image 15" descr="Une image contenant invertébré, coccinelle, scarabée, insecte&#10;&#10;Description générée automatiquement">
            <a:extLst>
              <a:ext uri="{FF2B5EF4-FFF2-40B4-BE49-F238E27FC236}">
                <a16:creationId xmlns:a16="http://schemas.microsoft.com/office/drawing/2014/main" id="{102CC49C-DBD0-1EF7-404F-AD3EF86F5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4"/>
          <a:stretch/>
        </p:blipFill>
        <p:spPr>
          <a:xfrm>
            <a:off x="6400800" y="0"/>
            <a:ext cx="3200400" cy="2226012"/>
          </a:xfrm>
          <a:prstGeom prst="rect">
            <a:avLst/>
          </a:prstGeom>
        </p:spPr>
      </p:pic>
      <p:pic>
        <p:nvPicPr>
          <p:cNvPr id="18" name="Image 17" descr="Une image contenant plante, Graine de plante, fleur, vert&#10;&#10;Description générée automatiquement">
            <a:extLst>
              <a:ext uri="{FF2B5EF4-FFF2-40B4-BE49-F238E27FC236}">
                <a16:creationId xmlns:a16="http://schemas.microsoft.com/office/drawing/2014/main" id="{E4B32D32-746A-4AD2-98F3-7CB92D8A2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11"/>
          <a:stretch/>
        </p:blipFill>
        <p:spPr>
          <a:xfrm>
            <a:off x="-40187" y="2190458"/>
            <a:ext cx="3200401" cy="2216131"/>
          </a:xfrm>
          <a:prstGeom prst="rect">
            <a:avLst/>
          </a:prstGeom>
        </p:spPr>
      </p:pic>
      <p:pic>
        <p:nvPicPr>
          <p:cNvPr id="2" name="Image 1" descr="Une image contenant invertébré, coccinelle, insecte, scarabée&#10;&#10;Description générée automatiquement">
            <a:extLst>
              <a:ext uri="{FF2B5EF4-FFF2-40B4-BE49-F238E27FC236}">
                <a16:creationId xmlns:a16="http://schemas.microsoft.com/office/drawing/2014/main" id="{783B088A-2FAB-8797-56D6-3EECBC5DF0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23"/>
          <a:stretch/>
        </p:blipFill>
        <p:spPr>
          <a:xfrm>
            <a:off x="3160214" y="2215194"/>
            <a:ext cx="3199725" cy="221519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17EFC37-630D-E261-6348-0C15B825B788}"/>
              </a:ext>
            </a:extLst>
          </p:cNvPr>
          <p:cNvGrpSpPr/>
          <p:nvPr/>
        </p:nvGrpSpPr>
        <p:grpSpPr>
          <a:xfrm>
            <a:off x="6400800" y="2260050"/>
            <a:ext cx="3505200" cy="2226012"/>
            <a:chOff x="4953000" y="1"/>
            <a:chExt cx="5094192" cy="3541394"/>
          </a:xfrm>
        </p:grpSpPr>
        <p:pic>
          <p:nvPicPr>
            <p:cNvPr id="4" name="Image 3" descr="Une image contenant insecte, invertébré, vermine, Macrophotographie&#10;&#10;Description générée automatiquement">
              <a:extLst>
                <a:ext uri="{FF2B5EF4-FFF2-40B4-BE49-F238E27FC236}">
                  <a16:creationId xmlns:a16="http://schemas.microsoft.com/office/drawing/2014/main" id="{A9489589-3A26-D6D6-9076-D872F624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3000" y="1"/>
              <a:ext cx="4952999" cy="3541394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08F35A3-D4A5-5AAC-7F00-32F6FD829B11}"/>
                </a:ext>
              </a:extLst>
            </p:cNvPr>
            <p:cNvSpPr txBox="1"/>
            <p:nvPr/>
          </p:nvSpPr>
          <p:spPr>
            <a:xfrm>
              <a:off x="5085228" y="3198642"/>
              <a:ext cx="4961964" cy="342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https://</a:t>
              </a:r>
              <a:r>
                <a:rPr lang="fr-FR" sz="800" dirty="0" err="1"/>
                <a:t>www.techno-science.net</a:t>
              </a:r>
              <a:r>
                <a:rPr lang="fr-FR" sz="800" dirty="0"/>
                <a:t>/glossaire-</a:t>
              </a:r>
              <a:r>
                <a:rPr lang="fr-FR" sz="800" dirty="0" err="1"/>
                <a:t>definition</a:t>
              </a:r>
              <a:r>
                <a:rPr lang="fr-FR" sz="800" dirty="0"/>
                <a:t>/</a:t>
              </a:r>
              <a:r>
                <a:rPr lang="fr-FR" sz="800" dirty="0" err="1"/>
                <a:t>Coccinellidae.html</a:t>
              </a:r>
              <a:endParaRPr lang="fr-FR" sz="800" dirty="0"/>
            </a:p>
          </p:txBody>
        </p:sp>
      </p:grpSp>
      <p:pic>
        <p:nvPicPr>
          <p:cNvPr id="6" name="Image 5" descr="Une image contenant insecte, invertébré, vermine, arthropode&#10;&#10;Description générée automatiquement">
            <a:extLst>
              <a:ext uri="{FF2B5EF4-FFF2-40B4-BE49-F238E27FC236}">
                <a16:creationId xmlns:a16="http://schemas.microsoft.com/office/drawing/2014/main" id="{A933A2AC-DD51-F944-F2CD-CF37367B8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143" y="4406120"/>
            <a:ext cx="3193357" cy="19426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2C55EC-C074-283F-9140-E33323DAE69A}"/>
              </a:ext>
            </a:extLst>
          </p:cNvPr>
          <p:cNvSpPr txBox="1"/>
          <p:nvPr/>
        </p:nvSpPr>
        <p:spPr>
          <a:xfrm>
            <a:off x="-150127" y="6133302"/>
            <a:ext cx="35006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https://</a:t>
            </a:r>
            <a:r>
              <a:rPr lang="fr-FR" sz="800" dirty="0" err="1"/>
              <a:t>www.techno-science.net</a:t>
            </a:r>
            <a:r>
              <a:rPr lang="fr-FR" sz="800" dirty="0"/>
              <a:t>/glossaire-</a:t>
            </a:r>
            <a:r>
              <a:rPr lang="fr-FR" sz="800" dirty="0" err="1"/>
              <a:t>definition</a:t>
            </a:r>
            <a:r>
              <a:rPr lang="fr-FR" sz="800" dirty="0"/>
              <a:t>/</a:t>
            </a:r>
            <a:r>
              <a:rPr lang="fr-FR" sz="800" dirty="0" err="1"/>
              <a:t>Coccinellidae.html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4586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secte, vermine, arthropode, plein air&#10;&#10;Description générée automatiquement">
            <a:extLst>
              <a:ext uri="{FF2B5EF4-FFF2-40B4-BE49-F238E27FC236}">
                <a16:creationId xmlns:a16="http://schemas.microsoft.com/office/drawing/2014/main" id="{7FCA68C0-4025-22BF-F654-8E673FC48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0"/>
          <a:stretch/>
        </p:blipFill>
        <p:spPr>
          <a:xfrm>
            <a:off x="0" y="0"/>
            <a:ext cx="3200400" cy="22156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80F83E-AB85-19AD-11A9-DEEDD12A48B5}"/>
              </a:ext>
            </a:extLst>
          </p:cNvPr>
          <p:cNvSpPr txBox="1"/>
          <p:nvPr/>
        </p:nvSpPr>
        <p:spPr>
          <a:xfrm>
            <a:off x="-33143" y="1992791"/>
            <a:ext cx="49540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8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https://</a:t>
            </a:r>
            <a:r>
              <a:rPr lang="fr-BE" sz="800" kern="100" dirty="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www.entomart.be</a:t>
            </a:r>
            <a:r>
              <a:rPr lang="fr-BE" sz="800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/DIA-0001-01.html</a:t>
            </a:r>
            <a:endParaRPr lang="fr-B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Macrophotographie, arthropode, herbe, vermine&#10;&#10;Description générée automatiquement">
            <a:extLst>
              <a:ext uri="{FF2B5EF4-FFF2-40B4-BE49-F238E27FC236}">
                <a16:creationId xmlns:a16="http://schemas.microsoft.com/office/drawing/2014/main" id="{99B6A688-2FF4-037B-B109-D905F3E60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/>
          <a:stretch/>
        </p:blipFill>
        <p:spPr>
          <a:xfrm>
            <a:off x="3200400" y="-24736"/>
            <a:ext cx="3200401" cy="22151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214F334-C6A5-48C0-F91C-147FCF882D81}"/>
              </a:ext>
            </a:extLst>
          </p:cNvPr>
          <p:cNvSpPr txBox="1"/>
          <p:nvPr/>
        </p:nvSpPr>
        <p:spPr>
          <a:xfrm>
            <a:off x="3200399" y="1911146"/>
            <a:ext cx="3408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8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https://</a:t>
            </a:r>
            <a:r>
              <a:rPr lang="fr-BE" sz="800" dirty="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www.gerbeaud.com</a:t>
            </a:r>
            <a:r>
              <a:rPr lang="fr-BE" sz="8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/faune/coccinelle-insecte-auxiliaire,1071.html</a:t>
            </a:r>
            <a:r>
              <a:rPr lang="fr-BE" sz="800" dirty="0">
                <a:effectLst/>
                <a:latin typeface="Avenir Book" panose="02000503020000020003" pitchFamily="2" charset="0"/>
              </a:rPr>
              <a:t> </a:t>
            </a:r>
            <a:endParaRPr lang="fr-FR" sz="800" dirty="0">
              <a:latin typeface="Avenir Book" panose="02000503020000020003" pitchFamily="2" charset="0"/>
            </a:endParaRPr>
          </a:p>
        </p:txBody>
      </p:sp>
      <p:pic>
        <p:nvPicPr>
          <p:cNvPr id="16" name="Image 15" descr="Une image contenant invertébré, coccinelle, scarabée, insecte&#10;&#10;Description générée automatiquement">
            <a:extLst>
              <a:ext uri="{FF2B5EF4-FFF2-40B4-BE49-F238E27FC236}">
                <a16:creationId xmlns:a16="http://schemas.microsoft.com/office/drawing/2014/main" id="{102CC49C-DBD0-1EF7-404F-AD3EF86F5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4"/>
          <a:stretch/>
        </p:blipFill>
        <p:spPr>
          <a:xfrm>
            <a:off x="6400800" y="0"/>
            <a:ext cx="3200400" cy="2226012"/>
          </a:xfrm>
          <a:prstGeom prst="rect">
            <a:avLst/>
          </a:prstGeom>
        </p:spPr>
      </p:pic>
      <p:pic>
        <p:nvPicPr>
          <p:cNvPr id="18" name="Image 17" descr="Une image contenant plante, Graine de plante, fleur, vert&#10;&#10;Description générée automatiquement">
            <a:extLst>
              <a:ext uri="{FF2B5EF4-FFF2-40B4-BE49-F238E27FC236}">
                <a16:creationId xmlns:a16="http://schemas.microsoft.com/office/drawing/2014/main" id="{E4B32D32-746A-4AD2-98F3-7CB92D8A2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11"/>
          <a:stretch/>
        </p:blipFill>
        <p:spPr>
          <a:xfrm>
            <a:off x="-40187" y="2190458"/>
            <a:ext cx="3200401" cy="2216131"/>
          </a:xfrm>
          <a:prstGeom prst="rect">
            <a:avLst/>
          </a:prstGeom>
        </p:spPr>
      </p:pic>
      <p:pic>
        <p:nvPicPr>
          <p:cNvPr id="2" name="Image 1" descr="Une image contenant invertébré, coccinelle, insecte, scarabée&#10;&#10;Description générée automatiquement">
            <a:extLst>
              <a:ext uri="{FF2B5EF4-FFF2-40B4-BE49-F238E27FC236}">
                <a16:creationId xmlns:a16="http://schemas.microsoft.com/office/drawing/2014/main" id="{783B088A-2FAB-8797-56D6-3EECBC5DF0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23"/>
          <a:stretch/>
        </p:blipFill>
        <p:spPr>
          <a:xfrm>
            <a:off x="3160214" y="2215194"/>
            <a:ext cx="3199725" cy="221519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17EFC37-630D-E261-6348-0C15B825B788}"/>
              </a:ext>
            </a:extLst>
          </p:cNvPr>
          <p:cNvGrpSpPr/>
          <p:nvPr/>
        </p:nvGrpSpPr>
        <p:grpSpPr>
          <a:xfrm>
            <a:off x="6400800" y="2260050"/>
            <a:ext cx="3505200" cy="2226012"/>
            <a:chOff x="4953000" y="1"/>
            <a:chExt cx="5094192" cy="3541394"/>
          </a:xfrm>
        </p:grpSpPr>
        <p:pic>
          <p:nvPicPr>
            <p:cNvPr id="4" name="Image 3" descr="Une image contenant insecte, invertébré, vermine, Macrophotographie&#10;&#10;Description générée automatiquement">
              <a:extLst>
                <a:ext uri="{FF2B5EF4-FFF2-40B4-BE49-F238E27FC236}">
                  <a16:creationId xmlns:a16="http://schemas.microsoft.com/office/drawing/2014/main" id="{A9489589-3A26-D6D6-9076-D872F624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3000" y="1"/>
              <a:ext cx="4952999" cy="3541394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08F35A3-D4A5-5AAC-7F00-32F6FD829B11}"/>
                </a:ext>
              </a:extLst>
            </p:cNvPr>
            <p:cNvSpPr txBox="1"/>
            <p:nvPr/>
          </p:nvSpPr>
          <p:spPr>
            <a:xfrm>
              <a:off x="5085228" y="3198642"/>
              <a:ext cx="4961964" cy="342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https://</a:t>
              </a:r>
              <a:r>
                <a:rPr lang="fr-FR" sz="800" dirty="0" err="1"/>
                <a:t>www.techno-science.net</a:t>
              </a:r>
              <a:r>
                <a:rPr lang="fr-FR" sz="800" dirty="0"/>
                <a:t>/glossaire-</a:t>
              </a:r>
              <a:r>
                <a:rPr lang="fr-FR" sz="800" dirty="0" err="1"/>
                <a:t>definition</a:t>
              </a:r>
              <a:r>
                <a:rPr lang="fr-FR" sz="800" dirty="0"/>
                <a:t>/</a:t>
              </a:r>
              <a:r>
                <a:rPr lang="fr-FR" sz="800" dirty="0" err="1"/>
                <a:t>Coccinellidae.html</a:t>
              </a:r>
              <a:endParaRPr lang="fr-FR" sz="800" dirty="0"/>
            </a:p>
          </p:txBody>
        </p:sp>
      </p:grpSp>
      <p:pic>
        <p:nvPicPr>
          <p:cNvPr id="6" name="Image 5" descr="Une image contenant insecte, invertébré, vermine, arthropode&#10;&#10;Description générée automatiquement">
            <a:extLst>
              <a:ext uri="{FF2B5EF4-FFF2-40B4-BE49-F238E27FC236}">
                <a16:creationId xmlns:a16="http://schemas.microsoft.com/office/drawing/2014/main" id="{A933A2AC-DD51-F944-F2CD-CF37367B8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143" y="4406120"/>
            <a:ext cx="3193357" cy="19426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2C55EC-C074-283F-9140-E33323DAE69A}"/>
              </a:ext>
            </a:extLst>
          </p:cNvPr>
          <p:cNvSpPr txBox="1"/>
          <p:nvPr/>
        </p:nvSpPr>
        <p:spPr>
          <a:xfrm>
            <a:off x="-150127" y="6133302"/>
            <a:ext cx="35006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https://</a:t>
            </a:r>
            <a:r>
              <a:rPr lang="fr-FR" sz="800" dirty="0" err="1"/>
              <a:t>www.techno-science.net</a:t>
            </a:r>
            <a:r>
              <a:rPr lang="fr-FR" sz="800" dirty="0"/>
              <a:t>/glossaire-</a:t>
            </a:r>
            <a:r>
              <a:rPr lang="fr-FR" sz="800" dirty="0" err="1"/>
              <a:t>definition</a:t>
            </a:r>
            <a:r>
              <a:rPr lang="fr-FR" sz="800" dirty="0"/>
              <a:t>/</a:t>
            </a:r>
            <a:r>
              <a:rPr lang="fr-FR" sz="800" dirty="0" err="1"/>
              <a:t>Coccinellidae.html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2852862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104</Words>
  <Application>Microsoft Macintosh PowerPoint</Application>
  <PresentationFormat>Format A4 (210 x 297 mm)</PresentationFormat>
  <Paragraphs>8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Avenir Book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Marie Dethier</cp:lastModifiedBy>
  <cp:revision>2</cp:revision>
  <cp:lastPrinted>2024-06-12T14:06:26Z</cp:lastPrinted>
  <dcterms:created xsi:type="dcterms:W3CDTF">2024-05-17T14:27:10Z</dcterms:created>
  <dcterms:modified xsi:type="dcterms:W3CDTF">2024-06-12T14:06:33Z</dcterms:modified>
</cp:coreProperties>
</file>