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6" r:id="rId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9"/>
  </p:normalViewPr>
  <p:slideViewPr>
    <p:cSldViewPr snapToGrid="0">
      <p:cViewPr varScale="1">
        <p:scale>
          <a:sx n="102" d="100"/>
          <a:sy n="102" d="100"/>
        </p:scale>
        <p:origin x="1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AA60-077F-A94F-BBFE-5C8BC5D6FC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D5C5-B7BF-194A-A9F8-AD188BE49B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912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AA60-077F-A94F-BBFE-5C8BC5D6FC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D5C5-B7BF-194A-A9F8-AD188BE49B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994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AA60-077F-A94F-BBFE-5C8BC5D6FC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D5C5-B7BF-194A-A9F8-AD188BE49B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628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AA60-077F-A94F-BBFE-5C8BC5D6FC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D5C5-B7BF-194A-A9F8-AD188BE49B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135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AA60-077F-A94F-BBFE-5C8BC5D6FC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D5C5-B7BF-194A-A9F8-AD188BE49B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428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AA60-077F-A94F-BBFE-5C8BC5D6FC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D5C5-B7BF-194A-A9F8-AD188BE49B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76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AA60-077F-A94F-BBFE-5C8BC5D6FC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D5C5-B7BF-194A-A9F8-AD188BE49B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89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AA60-077F-A94F-BBFE-5C8BC5D6FC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D5C5-B7BF-194A-A9F8-AD188BE49B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061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AA60-077F-A94F-BBFE-5C8BC5D6FC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D5C5-B7BF-194A-A9F8-AD188BE49B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23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AA60-077F-A94F-BBFE-5C8BC5D6FC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D5C5-B7BF-194A-A9F8-AD188BE49B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736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AA60-077F-A94F-BBFE-5C8BC5D6FC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4D5C5-B7BF-194A-A9F8-AD188BE49B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572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82AA60-077F-A94F-BBFE-5C8BC5D6FC08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D4D5C5-B7BF-194A-A9F8-AD188BE49B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509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35282A31-95A8-3492-6BE6-AC66ED318EA0}"/>
              </a:ext>
            </a:extLst>
          </p:cNvPr>
          <p:cNvSpPr txBox="1"/>
          <p:nvPr/>
        </p:nvSpPr>
        <p:spPr>
          <a:xfrm>
            <a:off x="8345688" y="1090267"/>
            <a:ext cx="16387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Du verre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9457858-8AC7-1432-13E7-AE7660BDEDC0}"/>
              </a:ext>
            </a:extLst>
          </p:cNvPr>
          <p:cNvSpPr txBox="1"/>
          <p:nvPr/>
        </p:nvSpPr>
        <p:spPr>
          <a:xfrm>
            <a:off x="4132605" y="3287463"/>
            <a:ext cx="16387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De la cire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D7C985E-3702-1F66-30C6-04B7E0027A9B}"/>
              </a:ext>
            </a:extLst>
          </p:cNvPr>
          <p:cNvSpPr txBox="1"/>
          <p:nvPr/>
        </p:nvSpPr>
        <p:spPr>
          <a:xfrm>
            <a:off x="5328866" y="3297828"/>
            <a:ext cx="16387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De l’acier</a:t>
            </a: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FA0C5574-C382-F622-FD3F-FCB036792408}"/>
              </a:ext>
            </a:extLst>
          </p:cNvPr>
          <p:cNvGrpSpPr/>
          <p:nvPr/>
        </p:nvGrpSpPr>
        <p:grpSpPr>
          <a:xfrm>
            <a:off x="-40830" y="-14138"/>
            <a:ext cx="9318984" cy="2958204"/>
            <a:chOff x="-40830" y="-14138"/>
            <a:chExt cx="9318984" cy="2958204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36FF5D5-5042-935D-2C8A-85308336491D}"/>
                </a:ext>
              </a:extLst>
            </p:cNvPr>
            <p:cNvSpPr txBox="1"/>
            <p:nvPr/>
          </p:nvSpPr>
          <p:spPr>
            <a:xfrm>
              <a:off x="6310405" y="1090267"/>
              <a:ext cx="16387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Du bois</a:t>
              </a:r>
            </a:p>
          </p:txBody>
        </p:sp>
        <p:pic>
          <p:nvPicPr>
            <p:cNvPr id="2" name="Image 1" descr="Une image contenant cylindre, intérieur, tasse en carton&#10;&#10;Description générée automatiquement">
              <a:extLst>
                <a:ext uri="{FF2B5EF4-FFF2-40B4-BE49-F238E27FC236}">
                  <a16:creationId xmlns:a16="http://schemas.microsoft.com/office/drawing/2014/main" id="{B85B3B48-818B-DEC1-E86B-24688B061E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055" r="7055"/>
            <a:stretch/>
          </p:blipFill>
          <p:spPr>
            <a:xfrm rot="5400000">
              <a:off x="-178131" y="178133"/>
              <a:ext cx="1425035" cy="1068776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BE1CDD8E-866B-1BF3-B879-70A5C2800124}"/>
                </a:ext>
              </a:extLst>
            </p:cNvPr>
            <p:cNvSpPr txBox="1"/>
            <p:nvPr/>
          </p:nvSpPr>
          <p:spPr>
            <a:xfrm>
              <a:off x="33005" y="1071024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Du plastique</a:t>
              </a:r>
            </a:p>
          </p:txBody>
        </p:sp>
        <p:pic>
          <p:nvPicPr>
            <p:cNvPr id="4" name="Image 3" descr="Une image contenant mur, intérieur&#10;&#10;Description générée automatiquement">
              <a:extLst>
                <a:ext uri="{FF2B5EF4-FFF2-40B4-BE49-F238E27FC236}">
                  <a16:creationId xmlns:a16="http://schemas.microsoft.com/office/drawing/2014/main" id="{1355158B-1717-8612-A3FC-661F7DA8C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890870" y="177905"/>
              <a:ext cx="1423240" cy="106743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FF47828-FB98-DF00-AE09-4F34135AE4FF}"/>
                </a:ext>
              </a:extLst>
            </p:cNvPr>
            <p:cNvSpPr txBox="1"/>
            <p:nvPr/>
          </p:nvSpPr>
          <p:spPr>
            <a:xfrm>
              <a:off x="1202372" y="1090267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Du laiton</a:t>
              </a:r>
            </a:p>
          </p:txBody>
        </p:sp>
        <p:pic>
          <p:nvPicPr>
            <p:cNvPr id="6" name="Image 5" descr="Une image contenant bronze, métal, Accessoire de mode, laiton&#10;&#10;Description générée automatiquement">
              <a:extLst>
                <a:ext uri="{FF2B5EF4-FFF2-40B4-BE49-F238E27FC236}">
                  <a16:creationId xmlns:a16="http://schemas.microsoft.com/office/drawing/2014/main" id="{531C10E0-AA85-E7D1-F8D4-626C55327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954570" y="176936"/>
              <a:ext cx="1415506" cy="106162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01604CC-7349-DB42-9487-DFEBDB26E20F}"/>
                </a:ext>
              </a:extLst>
            </p:cNvPr>
            <p:cNvSpPr txBox="1"/>
            <p:nvPr/>
          </p:nvSpPr>
          <p:spPr>
            <a:xfrm>
              <a:off x="1892889" y="2634948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Du cuivre</a:t>
              </a:r>
            </a:p>
          </p:txBody>
        </p:sp>
        <p:pic>
          <p:nvPicPr>
            <p:cNvPr id="8" name="Image 7" descr="Une image contenant ustensile de cuisine, fourchette, argenterie&#10;&#10;Description générée automatiquement">
              <a:extLst>
                <a:ext uri="{FF2B5EF4-FFF2-40B4-BE49-F238E27FC236}">
                  <a16:creationId xmlns:a16="http://schemas.microsoft.com/office/drawing/2014/main" id="{9CC9AAD5-98AF-E918-8071-D9CD80838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407"/>
            <a:stretch/>
          </p:blipFill>
          <p:spPr>
            <a:xfrm rot="5400000">
              <a:off x="2968667" y="217439"/>
              <a:ext cx="1423239" cy="988361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43442B9-FA08-4CDE-5C21-5E5B4F38E58D}"/>
                </a:ext>
              </a:extLst>
            </p:cNvPr>
            <p:cNvSpPr txBox="1"/>
            <p:nvPr/>
          </p:nvSpPr>
          <p:spPr>
            <a:xfrm>
              <a:off x="3323757" y="1136854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De l’acier</a:t>
              </a:r>
            </a:p>
          </p:txBody>
        </p:sp>
        <p:pic>
          <p:nvPicPr>
            <p:cNvPr id="10" name="Image 9" descr="Une image contenant Minéral, Substance chimique, Roche ignée, rocher&#10;&#10;Description générée automatiquement">
              <a:extLst>
                <a:ext uri="{FF2B5EF4-FFF2-40B4-BE49-F238E27FC236}">
                  <a16:creationId xmlns:a16="http://schemas.microsoft.com/office/drawing/2014/main" id="{64980F40-8C99-78C0-F8B7-4C71A0955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407"/>
            <a:stretch/>
          </p:blipFill>
          <p:spPr>
            <a:xfrm rot="5400000">
              <a:off x="3952793" y="217439"/>
              <a:ext cx="1423239" cy="988361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E0CA131-20FF-1159-A0FD-E1D825341C60}"/>
                </a:ext>
              </a:extLst>
            </p:cNvPr>
            <p:cNvSpPr txBox="1"/>
            <p:nvPr/>
          </p:nvSpPr>
          <p:spPr>
            <a:xfrm>
              <a:off x="4168200" y="1094544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De l’aluminium</a:t>
              </a:r>
            </a:p>
          </p:txBody>
        </p:sp>
        <p:pic>
          <p:nvPicPr>
            <p:cNvPr id="12" name="Image 11" descr="Une image contenant balle, sphère, intérieur&#10;&#10;Description générée automatiquement">
              <a:extLst>
                <a:ext uri="{FF2B5EF4-FFF2-40B4-BE49-F238E27FC236}">
                  <a16:creationId xmlns:a16="http://schemas.microsoft.com/office/drawing/2014/main" id="{8A1797B4-D328-D60A-A097-26AC865C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4978050" y="166868"/>
              <a:ext cx="1448048" cy="1086036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3DEED64-292E-452F-D892-600A4FDD7CF8}"/>
                </a:ext>
              </a:extLst>
            </p:cNvPr>
            <p:cNvSpPr txBox="1"/>
            <p:nvPr/>
          </p:nvSpPr>
          <p:spPr>
            <a:xfrm>
              <a:off x="5224369" y="1104909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De la frigolite</a:t>
              </a:r>
            </a:p>
          </p:txBody>
        </p:sp>
        <p:pic>
          <p:nvPicPr>
            <p:cNvPr id="14" name="Image 13" descr="Une image contenant fournitures de bureau, intérieur&#10;&#10;Description générée automatiquement">
              <a:extLst>
                <a:ext uri="{FF2B5EF4-FFF2-40B4-BE49-F238E27FC236}">
                  <a16:creationId xmlns:a16="http://schemas.microsoft.com/office/drawing/2014/main" id="{B0024823-0B9A-9D02-B182-C97C10433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6058033" y="181006"/>
              <a:ext cx="1448048" cy="1086036"/>
            </a:xfrm>
            <a:prstGeom prst="rect">
              <a:avLst/>
            </a:prstGeom>
          </p:spPr>
        </p:pic>
        <p:pic>
          <p:nvPicPr>
            <p:cNvPr id="16" name="Image 15" descr="Une image contenant nœud&#10;&#10;Description générée automatiquement">
              <a:extLst>
                <a:ext uri="{FF2B5EF4-FFF2-40B4-BE49-F238E27FC236}">
                  <a16:creationId xmlns:a16="http://schemas.microsoft.com/office/drawing/2014/main" id="{5C11522C-48E7-87FF-265C-BA89DE6BB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7407"/>
            <a:stretch/>
          </p:blipFill>
          <p:spPr>
            <a:xfrm rot="5400000">
              <a:off x="7103783" y="217441"/>
              <a:ext cx="1423240" cy="988360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1E89B6D-67D0-2B7D-E034-C06F7D21F15D}"/>
                </a:ext>
              </a:extLst>
            </p:cNvPr>
            <p:cNvSpPr txBox="1"/>
            <p:nvPr/>
          </p:nvSpPr>
          <p:spPr>
            <a:xfrm>
              <a:off x="-40830" y="2634948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De la corde</a:t>
              </a:r>
            </a:p>
          </p:txBody>
        </p:sp>
        <p:pic>
          <p:nvPicPr>
            <p:cNvPr id="19" name="Image 18" descr="Une image contenant Matière transparente, intérieur, Transparence, vide&#10;&#10;Description générée automatiquement">
              <a:extLst>
                <a:ext uri="{FF2B5EF4-FFF2-40B4-BE49-F238E27FC236}">
                  <a16:creationId xmlns:a16="http://schemas.microsoft.com/office/drawing/2014/main" id="{50418AF8-7791-A40F-9ABF-7451E1346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7407"/>
            <a:stretch/>
          </p:blipFill>
          <p:spPr>
            <a:xfrm rot="5400000">
              <a:off x="8072354" y="204616"/>
              <a:ext cx="1423241" cy="988358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8FEECDB-2E4C-B8A5-AB35-8219155A5AAC}"/>
                </a:ext>
              </a:extLst>
            </p:cNvPr>
            <p:cNvSpPr txBox="1"/>
            <p:nvPr/>
          </p:nvSpPr>
          <p:spPr>
            <a:xfrm>
              <a:off x="8099" y="2494261"/>
              <a:ext cx="1638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Du verre</a:t>
              </a:r>
            </a:p>
          </p:txBody>
        </p:sp>
        <p:pic>
          <p:nvPicPr>
            <p:cNvPr id="21" name="Image 20" descr="Une image contenant Beige, intérieur&#10;&#10;Description générée automatiquement">
              <a:extLst>
                <a:ext uri="{FF2B5EF4-FFF2-40B4-BE49-F238E27FC236}">
                  <a16:creationId xmlns:a16="http://schemas.microsoft.com/office/drawing/2014/main" id="{30029D25-3C61-67E4-028D-100BEF0CC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" t="8406" r="1589"/>
            <a:stretch/>
          </p:blipFill>
          <p:spPr>
            <a:xfrm rot="5400000">
              <a:off x="-221210" y="1654544"/>
              <a:ext cx="1518830" cy="1060212"/>
            </a:xfrm>
            <a:prstGeom prst="rect">
              <a:avLst/>
            </a:prstGeom>
          </p:spPr>
        </p:pic>
        <p:pic>
          <p:nvPicPr>
            <p:cNvPr id="24" name="Image 23" descr="Une image contenant intérieur&#10;&#10;Description générée automatiquement">
              <a:extLst>
                <a:ext uri="{FF2B5EF4-FFF2-40B4-BE49-F238E27FC236}">
                  <a16:creationId xmlns:a16="http://schemas.microsoft.com/office/drawing/2014/main" id="{748FFAA8-2346-BC26-508C-B8B00F5927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14265" r="6612"/>
            <a:stretch/>
          </p:blipFill>
          <p:spPr>
            <a:xfrm rot="5400000">
              <a:off x="833581" y="1662818"/>
              <a:ext cx="1517586" cy="1044909"/>
            </a:xfrm>
            <a:prstGeom prst="rect">
              <a:avLst/>
            </a:prstGeom>
          </p:spPr>
        </p:pic>
        <p:pic>
          <p:nvPicPr>
            <p:cNvPr id="26" name="Image 25" descr="Une image contenant fournitures de bureau, outil, Quincaillerie, intérieur&#10;&#10;Description générée automatiquement">
              <a:extLst>
                <a:ext uri="{FF2B5EF4-FFF2-40B4-BE49-F238E27FC236}">
                  <a16:creationId xmlns:a16="http://schemas.microsoft.com/office/drawing/2014/main" id="{519A9A67-1BD6-3446-0E5C-8F6E8907A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14297" r="7647"/>
            <a:stretch/>
          </p:blipFill>
          <p:spPr>
            <a:xfrm rot="5400000">
              <a:off x="1882180" y="1643526"/>
              <a:ext cx="1533649" cy="1067429"/>
            </a:xfrm>
            <a:prstGeom prst="rect">
              <a:avLst/>
            </a:prstGeom>
          </p:spPr>
        </p:pic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BAB10C4F-EDC8-814E-672C-F64F9173FBA1}"/>
                </a:ext>
              </a:extLst>
            </p:cNvPr>
            <p:cNvSpPr txBox="1"/>
            <p:nvPr/>
          </p:nvSpPr>
          <p:spPr>
            <a:xfrm>
              <a:off x="6440364" y="1139907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Du bois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2A3E1AF3-39DA-A1FB-9E8A-0C40D6E7E557}"/>
                </a:ext>
              </a:extLst>
            </p:cNvPr>
            <p:cNvSpPr txBox="1"/>
            <p:nvPr/>
          </p:nvSpPr>
          <p:spPr>
            <a:xfrm>
              <a:off x="7470398" y="1114681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De la corde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FBC28111-CC53-AB91-4278-78E1B785A7C4}"/>
                </a:ext>
              </a:extLst>
            </p:cNvPr>
            <p:cNvSpPr txBox="1"/>
            <p:nvPr/>
          </p:nvSpPr>
          <p:spPr>
            <a:xfrm>
              <a:off x="2301751" y="1066049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Du cuivre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C6E3FDF4-1E24-3B56-EEF0-83B3BB8AAF00}"/>
                </a:ext>
              </a:extLst>
            </p:cNvPr>
            <p:cNvSpPr txBox="1"/>
            <p:nvPr/>
          </p:nvSpPr>
          <p:spPr>
            <a:xfrm>
              <a:off x="131096" y="2551969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Du carton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C7ED2A7A-46C4-3AE3-2ADD-65E12C45BEF7}"/>
                </a:ext>
              </a:extLst>
            </p:cNvPr>
            <p:cNvSpPr txBox="1"/>
            <p:nvPr/>
          </p:nvSpPr>
          <p:spPr>
            <a:xfrm>
              <a:off x="1185145" y="2572297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De la cire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40FE889C-80AD-6A19-A3A0-163242304294}"/>
                </a:ext>
              </a:extLst>
            </p:cNvPr>
            <p:cNvSpPr txBox="1"/>
            <p:nvPr/>
          </p:nvSpPr>
          <p:spPr>
            <a:xfrm>
              <a:off x="2283600" y="2581881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De l’acier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2293B6AD-70E2-3D74-A702-FCAFA5A5DCB5}"/>
              </a:ext>
            </a:extLst>
          </p:cNvPr>
          <p:cNvGrpSpPr/>
          <p:nvPr/>
        </p:nvGrpSpPr>
        <p:grpSpPr>
          <a:xfrm>
            <a:off x="-40830" y="3898995"/>
            <a:ext cx="9318984" cy="2958204"/>
            <a:chOff x="-40830" y="-14138"/>
            <a:chExt cx="9318984" cy="2958204"/>
          </a:xfrm>
        </p:grpSpPr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8B0F71F1-50EC-3EF7-7029-416C3ACECD90}"/>
                </a:ext>
              </a:extLst>
            </p:cNvPr>
            <p:cNvSpPr txBox="1"/>
            <p:nvPr/>
          </p:nvSpPr>
          <p:spPr>
            <a:xfrm>
              <a:off x="6310405" y="1090267"/>
              <a:ext cx="16387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Du bois</a:t>
              </a:r>
            </a:p>
          </p:txBody>
        </p:sp>
        <p:pic>
          <p:nvPicPr>
            <p:cNvPr id="65" name="Image 64" descr="Une image contenant cylindre, intérieur, tasse en carton&#10;&#10;Description générée automatiquement">
              <a:extLst>
                <a:ext uri="{FF2B5EF4-FFF2-40B4-BE49-F238E27FC236}">
                  <a16:creationId xmlns:a16="http://schemas.microsoft.com/office/drawing/2014/main" id="{692AABF0-3F00-F50F-D1D0-08A856DEA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055" r="7055"/>
            <a:stretch/>
          </p:blipFill>
          <p:spPr>
            <a:xfrm rot="5400000">
              <a:off x="-178131" y="178133"/>
              <a:ext cx="1425035" cy="1068776"/>
            </a:xfrm>
            <a:prstGeom prst="rect">
              <a:avLst/>
            </a:prstGeom>
          </p:spPr>
        </p:pic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557D9905-D491-B391-7A2D-1F9036FD3692}"/>
                </a:ext>
              </a:extLst>
            </p:cNvPr>
            <p:cNvSpPr txBox="1"/>
            <p:nvPr/>
          </p:nvSpPr>
          <p:spPr>
            <a:xfrm>
              <a:off x="33005" y="1071024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Du plastique</a:t>
              </a:r>
            </a:p>
          </p:txBody>
        </p:sp>
        <p:pic>
          <p:nvPicPr>
            <p:cNvPr id="67" name="Image 66" descr="Une image contenant mur, intérieur&#10;&#10;Description générée automatiquement">
              <a:extLst>
                <a:ext uri="{FF2B5EF4-FFF2-40B4-BE49-F238E27FC236}">
                  <a16:creationId xmlns:a16="http://schemas.microsoft.com/office/drawing/2014/main" id="{0E069E9F-868C-D1BE-707E-F3B6C84D8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890870" y="177905"/>
              <a:ext cx="1423240" cy="1067430"/>
            </a:xfrm>
            <a:prstGeom prst="rect">
              <a:avLst/>
            </a:prstGeom>
          </p:spPr>
        </p:pic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E71974AD-EFF3-8BD6-7251-3B6E6D4AAAEC}"/>
                </a:ext>
              </a:extLst>
            </p:cNvPr>
            <p:cNvSpPr txBox="1"/>
            <p:nvPr/>
          </p:nvSpPr>
          <p:spPr>
            <a:xfrm>
              <a:off x="1202372" y="1090267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Du laiton</a:t>
              </a:r>
            </a:p>
          </p:txBody>
        </p:sp>
        <p:pic>
          <p:nvPicPr>
            <p:cNvPr id="69" name="Image 68" descr="Une image contenant bronze, métal, Accessoire de mode, laiton&#10;&#10;Description générée automatiquement">
              <a:extLst>
                <a:ext uri="{FF2B5EF4-FFF2-40B4-BE49-F238E27FC236}">
                  <a16:creationId xmlns:a16="http://schemas.microsoft.com/office/drawing/2014/main" id="{3884983D-03A5-77D7-17D7-0F23ADA77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954570" y="176936"/>
              <a:ext cx="1415506" cy="1061629"/>
            </a:xfrm>
            <a:prstGeom prst="rect">
              <a:avLst/>
            </a:prstGeom>
          </p:spPr>
        </p:pic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C347FD18-A9CA-5F08-5188-7A48A55429EE}"/>
                </a:ext>
              </a:extLst>
            </p:cNvPr>
            <p:cNvSpPr txBox="1"/>
            <p:nvPr/>
          </p:nvSpPr>
          <p:spPr>
            <a:xfrm>
              <a:off x="1892889" y="2634948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Du cuivre</a:t>
              </a:r>
            </a:p>
          </p:txBody>
        </p:sp>
        <p:pic>
          <p:nvPicPr>
            <p:cNvPr id="71" name="Image 70" descr="Une image contenant ustensile de cuisine, fourchette, argenterie&#10;&#10;Description générée automatiquement">
              <a:extLst>
                <a:ext uri="{FF2B5EF4-FFF2-40B4-BE49-F238E27FC236}">
                  <a16:creationId xmlns:a16="http://schemas.microsoft.com/office/drawing/2014/main" id="{8C0A1AC9-41F8-16E5-F682-C475A5B88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407"/>
            <a:stretch/>
          </p:blipFill>
          <p:spPr>
            <a:xfrm rot="5400000">
              <a:off x="2968667" y="217439"/>
              <a:ext cx="1423239" cy="988361"/>
            </a:xfrm>
            <a:prstGeom prst="rect">
              <a:avLst/>
            </a:prstGeom>
          </p:spPr>
        </p:pic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44A5B719-93BC-F1ED-F575-0958717B7AFC}"/>
                </a:ext>
              </a:extLst>
            </p:cNvPr>
            <p:cNvSpPr txBox="1"/>
            <p:nvPr/>
          </p:nvSpPr>
          <p:spPr>
            <a:xfrm>
              <a:off x="3323757" y="1136854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De l’acier</a:t>
              </a:r>
            </a:p>
          </p:txBody>
        </p:sp>
        <p:pic>
          <p:nvPicPr>
            <p:cNvPr id="73" name="Image 72" descr="Une image contenant Minéral, Substance chimique, Roche ignée, rocher&#10;&#10;Description générée automatiquement">
              <a:extLst>
                <a:ext uri="{FF2B5EF4-FFF2-40B4-BE49-F238E27FC236}">
                  <a16:creationId xmlns:a16="http://schemas.microsoft.com/office/drawing/2014/main" id="{9D20D8C9-E984-3E32-1333-819266DAC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407"/>
            <a:stretch/>
          </p:blipFill>
          <p:spPr>
            <a:xfrm rot="5400000">
              <a:off x="3952793" y="217439"/>
              <a:ext cx="1423239" cy="988361"/>
            </a:xfrm>
            <a:prstGeom prst="rect">
              <a:avLst/>
            </a:prstGeom>
          </p:spPr>
        </p:pic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93C431D9-8E3C-1DDF-9C40-CC23337837FE}"/>
                </a:ext>
              </a:extLst>
            </p:cNvPr>
            <p:cNvSpPr txBox="1"/>
            <p:nvPr/>
          </p:nvSpPr>
          <p:spPr>
            <a:xfrm>
              <a:off x="4168200" y="1094544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De l’aluminium</a:t>
              </a:r>
            </a:p>
          </p:txBody>
        </p:sp>
        <p:pic>
          <p:nvPicPr>
            <p:cNvPr id="75" name="Image 74" descr="Une image contenant balle, sphère, intérieur&#10;&#10;Description générée automatiquement">
              <a:extLst>
                <a:ext uri="{FF2B5EF4-FFF2-40B4-BE49-F238E27FC236}">
                  <a16:creationId xmlns:a16="http://schemas.microsoft.com/office/drawing/2014/main" id="{87DE1845-3885-A4CE-9A72-9EC0DD10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4978050" y="166868"/>
              <a:ext cx="1448048" cy="1086036"/>
            </a:xfrm>
            <a:prstGeom prst="rect">
              <a:avLst/>
            </a:prstGeom>
          </p:spPr>
        </p:pic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0F51C203-C1D7-198F-AD31-982EA3B90A4B}"/>
                </a:ext>
              </a:extLst>
            </p:cNvPr>
            <p:cNvSpPr txBox="1"/>
            <p:nvPr/>
          </p:nvSpPr>
          <p:spPr>
            <a:xfrm>
              <a:off x="5224369" y="1104909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De la frigolite</a:t>
              </a:r>
            </a:p>
          </p:txBody>
        </p:sp>
        <p:pic>
          <p:nvPicPr>
            <p:cNvPr id="77" name="Image 76" descr="Une image contenant fournitures de bureau, intérieur&#10;&#10;Description générée automatiquement">
              <a:extLst>
                <a:ext uri="{FF2B5EF4-FFF2-40B4-BE49-F238E27FC236}">
                  <a16:creationId xmlns:a16="http://schemas.microsoft.com/office/drawing/2014/main" id="{973E6BC5-BD38-6474-D7F3-07249072E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6058033" y="181006"/>
              <a:ext cx="1448048" cy="1086036"/>
            </a:xfrm>
            <a:prstGeom prst="rect">
              <a:avLst/>
            </a:prstGeom>
          </p:spPr>
        </p:pic>
        <p:pic>
          <p:nvPicPr>
            <p:cNvPr id="78" name="Image 77" descr="Une image contenant nœud&#10;&#10;Description générée automatiquement">
              <a:extLst>
                <a:ext uri="{FF2B5EF4-FFF2-40B4-BE49-F238E27FC236}">
                  <a16:creationId xmlns:a16="http://schemas.microsoft.com/office/drawing/2014/main" id="{DE12C568-606C-8BAE-8CBB-B633DD817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7407"/>
            <a:stretch/>
          </p:blipFill>
          <p:spPr>
            <a:xfrm rot="5400000">
              <a:off x="7103783" y="217441"/>
              <a:ext cx="1423240" cy="988360"/>
            </a:xfrm>
            <a:prstGeom prst="rect">
              <a:avLst/>
            </a:prstGeom>
          </p:spPr>
        </p:pic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1FF9DEEA-EF5E-F967-BD5D-6F57FE26A522}"/>
                </a:ext>
              </a:extLst>
            </p:cNvPr>
            <p:cNvSpPr txBox="1"/>
            <p:nvPr/>
          </p:nvSpPr>
          <p:spPr>
            <a:xfrm>
              <a:off x="-40830" y="2634948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De la corde</a:t>
              </a:r>
            </a:p>
          </p:txBody>
        </p:sp>
        <p:pic>
          <p:nvPicPr>
            <p:cNvPr id="80" name="Image 79" descr="Une image contenant Matière transparente, intérieur, Transparence, vide&#10;&#10;Description générée automatiquement">
              <a:extLst>
                <a:ext uri="{FF2B5EF4-FFF2-40B4-BE49-F238E27FC236}">
                  <a16:creationId xmlns:a16="http://schemas.microsoft.com/office/drawing/2014/main" id="{89AC9B01-B21C-7077-1F52-6AD21BA60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7407"/>
            <a:stretch/>
          </p:blipFill>
          <p:spPr>
            <a:xfrm rot="5400000">
              <a:off x="8072354" y="204616"/>
              <a:ext cx="1423241" cy="988358"/>
            </a:xfrm>
            <a:prstGeom prst="rect">
              <a:avLst/>
            </a:prstGeom>
          </p:spPr>
        </p:pic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54635E84-5D16-9633-0D19-F97728758B53}"/>
                </a:ext>
              </a:extLst>
            </p:cNvPr>
            <p:cNvSpPr txBox="1"/>
            <p:nvPr/>
          </p:nvSpPr>
          <p:spPr>
            <a:xfrm>
              <a:off x="8099" y="2494261"/>
              <a:ext cx="1638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Du verre</a:t>
              </a:r>
            </a:p>
          </p:txBody>
        </p:sp>
        <p:pic>
          <p:nvPicPr>
            <p:cNvPr id="82" name="Image 81" descr="Une image contenant Beige, intérieur&#10;&#10;Description générée automatiquement">
              <a:extLst>
                <a:ext uri="{FF2B5EF4-FFF2-40B4-BE49-F238E27FC236}">
                  <a16:creationId xmlns:a16="http://schemas.microsoft.com/office/drawing/2014/main" id="{52F6DBA1-02C9-8749-1013-FAE2FE3059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" t="8406" r="1589"/>
            <a:stretch/>
          </p:blipFill>
          <p:spPr>
            <a:xfrm rot="5400000">
              <a:off x="-221210" y="1654544"/>
              <a:ext cx="1518830" cy="1060212"/>
            </a:xfrm>
            <a:prstGeom prst="rect">
              <a:avLst/>
            </a:prstGeom>
          </p:spPr>
        </p:pic>
        <p:pic>
          <p:nvPicPr>
            <p:cNvPr id="83" name="Image 82" descr="Une image contenant intérieur&#10;&#10;Description générée automatiquement">
              <a:extLst>
                <a:ext uri="{FF2B5EF4-FFF2-40B4-BE49-F238E27FC236}">
                  <a16:creationId xmlns:a16="http://schemas.microsoft.com/office/drawing/2014/main" id="{D87D1B2C-9769-021A-7C69-5998EFDF8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14265" r="6612"/>
            <a:stretch/>
          </p:blipFill>
          <p:spPr>
            <a:xfrm rot="5400000">
              <a:off x="833581" y="1662818"/>
              <a:ext cx="1517586" cy="1044909"/>
            </a:xfrm>
            <a:prstGeom prst="rect">
              <a:avLst/>
            </a:prstGeom>
          </p:spPr>
        </p:pic>
        <p:pic>
          <p:nvPicPr>
            <p:cNvPr id="84" name="Image 83" descr="Une image contenant fournitures de bureau, outil, Quincaillerie, intérieur&#10;&#10;Description générée automatiquement">
              <a:extLst>
                <a:ext uri="{FF2B5EF4-FFF2-40B4-BE49-F238E27FC236}">
                  <a16:creationId xmlns:a16="http://schemas.microsoft.com/office/drawing/2014/main" id="{4E7F8243-409A-E514-2610-ADF3FAB111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14297" r="7647"/>
            <a:stretch/>
          </p:blipFill>
          <p:spPr>
            <a:xfrm rot="5400000">
              <a:off x="1882180" y="1643526"/>
              <a:ext cx="1533649" cy="1067429"/>
            </a:xfrm>
            <a:prstGeom prst="rect">
              <a:avLst/>
            </a:prstGeom>
          </p:spPr>
        </p:pic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3F635B96-C9FC-47C1-4F1F-921777127C5C}"/>
                </a:ext>
              </a:extLst>
            </p:cNvPr>
            <p:cNvSpPr txBox="1"/>
            <p:nvPr/>
          </p:nvSpPr>
          <p:spPr>
            <a:xfrm>
              <a:off x="6440364" y="1139907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Du bois</a:t>
              </a:r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2BD28EBE-25E5-6784-1310-38EA614E0E61}"/>
                </a:ext>
              </a:extLst>
            </p:cNvPr>
            <p:cNvSpPr txBox="1"/>
            <p:nvPr/>
          </p:nvSpPr>
          <p:spPr>
            <a:xfrm>
              <a:off x="7470398" y="1114681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De la corde</a:t>
              </a: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EC3D9C2A-1546-5C5E-C903-14ED8D381EF7}"/>
                </a:ext>
              </a:extLst>
            </p:cNvPr>
            <p:cNvSpPr txBox="1"/>
            <p:nvPr/>
          </p:nvSpPr>
          <p:spPr>
            <a:xfrm>
              <a:off x="2301751" y="1066049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Du cuivre</a:t>
              </a:r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6B2A826C-E82D-5D67-FA61-5B80D6BE2905}"/>
                </a:ext>
              </a:extLst>
            </p:cNvPr>
            <p:cNvSpPr txBox="1"/>
            <p:nvPr/>
          </p:nvSpPr>
          <p:spPr>
            <a:xfrm>
              <a:off x="131096" y="2551969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Du carton</a:t>
              </a:r>
            </a:p>
          </p:txBody>
        </p: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BF82F6E8-81F0-4C7D-FAF2-025194ADE90E}"/>
                </a:ext>
              </a:extLst>
            </p:cNvPr>
            <p:cNvSpPr txBox="1"/>
            <p:nvPr/>
          </p:nvSpPr>
          <p:spPr>
            <a:xfrm>
              <a:off x="1185145" y="2572297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De la cire</a:t>
              </a: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74B174B6-9D76-3496-C40E-25C826268E61}"/>
                </a:ext>
              </a:extLst>
            </p:cNvPr>
            <p:cNvSpPr txBox="1"/>
            <p:nvPr/>
          </p:nvSpPr>
          <p:spPr>
            <a:xfrm>
              <a:off x="2283600" y="2581881"/>
              <a:ext cx="16387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De l’acier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53142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75</Words>
  <Application>Microsoft Macintosh PowerPoint</Application>
  <PresentationFormat>Format A4 (210 x 297 mm)</PresentationFormat>
  <Paragraphs>33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Florence Richard</dc:creator>
  <cp:lastModifiedBy>Florence Richard</cp:lastModifiedBy>
  <cp:revision>1</cp:revision>
  <dcterms:created xsi:type="dcterms:W3CDTF">2024-06-12T14:20:26Z</dcterms:created>
  <dcterms:modified xsi:type="dcterms:W3CDTF">2024-06-12T14:21:54Z</dcterms:modified>
</cp:coreProperties>
</file>