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9"/>
  </p:normalViewPr>
  <p:slideViewPr>
    <p:cSldViewPr snapToGrid="0">
      <p:cViewPr varScale="1">
        <p:scale>
          <a:sx n="102" d="100"/>
          <a:sy n="102" d="100"/>
        </p:scale>
        <p:origin x="168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0A82B-A17C-DD44-8CB2-D6AC05AABAF8}" type="datetimeFigureOut">
              <a:rPr lang="fr-FR" smtClean="0"/>
              <a:t>12/04/2024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C8A60-EF1D-BA4B-A2B8-5BAF7DC6B3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4670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0A82B-A17C-DD44-8CB2-D6AC05AABAF8}" type="datetimeFigureOut">
              <a:rPr lang="fr-FR" smtClean="0"/>
              <a:t>12/04/2024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C8A60-EF1D-BA4B-A2B8-5BAF7DC6B3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1980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0A82B-A17C-DD44-8CB2-D6AC05AABAF8}" type="datetimeFigureOut">
              <a:rPr lang="fr-FR" smtClean="0"/>
              <a:t>12/04/2024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C8A60-EF1D-BA4B-A2B8-5BAF7DC6B3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8747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0A82B-A17C-DD44-8CB2-D6AC05AABAF8}" type="datetimeFigureOut">
              <a:rPr lang="fr-FR" smtClean="0"/>
              <a:t>12/04/2024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C8A60-EF1D-BA4B-A2B8-5BAF7DC6B3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0253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0A82B-A17C-DD44-8CB2-D6AC05AABAF8}" type="datetimeFigureOut">
              <a:rPr lang="fr-FR" smtClean="0"/>
              <a:t>12/04/2024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C8A60-EF1D-BA4B-A2B8-5BAF7DC6B3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3535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0A82B-A17C-DD44-8CB2-D6AC05AABAF8}" type="datetimeFigureOut">
              <a:rPr lang="fr-FR" smtClean="0"/>
              <a:t>12/04/2024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C8A60-EF1D-BA4B-A2B8-5BAF7DC6B3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7894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0A82B-A17C-DD44-8CB2-D6AC05AABAF8}" type="datetimeFigureOut">
              <a:rPr lang="fr-FR" smtClean="0"/>
              <a:t>12/04/2024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C8A60-EF1D-BA4B-A2B8-5BAF7DC6B3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557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0A82B-A17C-DD44-8CB2-D6AC05AABAF8}" type="datetimeFigureOut">
              <a:rPr lang="fr-FR" smtClean="0"/>
              <a:t>12/04/2024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C8A60-EF1D-BA4B-A2B8-5BAF7DC6B3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6128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0A82B-A17C-DD44-8CB2-D6AC05AABAF8}" type="datetimeFigureOut">
              <a:rPr lang="fr-FR" smtClean="0"/>
              <a:t>12/04/2024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C8A60-EF1D-BA4B-A2B8-5BAF7DC6B3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5384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0A82B-A17C-DD44-8CB2-D6AC05AABAF8}" type="datetimeFigureOut">
              <a:rPr lang="fr-FR" smtClean="0"/>
              <a:t>12/04/2024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C8A60-EF1D-BA4B-A2B8-5BAF7DC6B3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246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0A82B-A17C-DD44-8CB2-D6AC05AABAF8}" type="datetimeFigureOut">
              <a:rPr lang="fr-FR" smtClean="0"/>
              <a:t>12/04/2024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C8A60-EF1D-BA4B-A2B8-5BAF7DC6B3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7782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B90A82B-A17C-DD44-8CB2-D6AC05AABAF8}" type="datetimeFigureOut">
              <a:rPr lang="fr-FR" smtClean="0"/>
              <a:t>12/04/2024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52C8A60-EF1D-BA4B-A2B8-5BAF7DC6B3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2439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3A6C80D3-CFF9-6489-108F-388342FEBCAF}"/>
              </a:ext>
            </a:extLst>
          </p:cNvPr>
          <p:cNvSpPr txBox="1"/>
          <p:nvPr/>
        </p:nvSpPr>
        <p:spPr>
          <a:xfrm>
            <a:off x="0" y="0"/>
            <a:ext cx="6225436" cy="1200329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7200" dirty="0"/>
              <a:t>PLASTIQUE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AEE891ED-50CD-9115-E026-F56096C4D6E1}"/>
              </a:ext>
            </a:extLst>
          </p:cNvPr>
          <p:cNvSpPr txBox="1"/>
          <p:nvPr/>
        </p:nvSpPr>
        <p:spPr>
          <a:xfrm>
            <a:off x="0" y="1446550"/>
            <a:ext cx="6225436" cy="1200329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7200" dirty="0"/>
              <a:t>CUIVRE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D952F5AF-07A2-1DE1-7BEC-F3C118319049}"/>
              </a:ext>
            </a:extLst>
          </p:cNvPr>
          <p:cNvSpPr txBox="1"/>
          <p:nvPr/>
        </p:nvSpPr>
        <p:spPr>
          <a:xfrm>
            <a:off x="0" y="2893100"/>
            <a:ext cx="6225436" cy="1200329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7200" dirty="0"/>
              <a:t>LAITON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B1CFA5C9-4EAD-EE25-7186-D056C020023D}"/>
              </a:ext>
            </a:extLst>
          </p:cNvPr>
          <p:cNvSpPr txBox="1"/>
          <p:nvPr/>
        </p:nvSpPr>
        <p:spPr>
          <a:xfrm>
            <a:off x="0" y="4339650"/>
            <a:ext cx="6225436" cy="1200329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7200" dirty="0"/>
              <a:t>ACIER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735A9EEA-17EC-80A6-F3DF-98D4D90402F8}"/>
              </a:ext>
            </a:extLst>
          </p:cNvPr>
          <p:cNvSpPr txBox="1"/>
          <p:nvPr/>
        </p:nvSpPr>
        <p:spPr>
          <a:xfrm rot="5400000">
            <a:off x="3835993" y="2512553"/>
            <a:ext cx="6225436" cy="1200329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7200" dirty="0"/>
              <a:t>ALUMINIUM</a:t>
            </a:r>
          </a:p>
        </p:txBody>
      </p:sp>
    </p:spTree>
    <p:extLst>
      <p:ext uri="{BB962C8B-B14F-4D97-AF65-F5344CB8AC3E}">
        <p14:creationId xmlns:p14="http://schemas.microsoft.com/office/powerpoint/2010/main" val="3588524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16538B99-13C0-219C-CDFF-11BB0E86E7D5}"/>
              </a:ext>
            </a:extLst>
          </p:cNvPr>
          <p:cNvSpPr txBox="1"/>
          <p:nvPr/>
        </p:nvSpPr>
        <p:spPr>
          <a:xfrm>
            <a:off x="0" y="0"/>
            <a:ext cx="6225436" cy="1200329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7200" dirty="0"/>
              <a:t>BOIS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91B9E693-040B-16E2-864D-C92B631C4EB6}"/>
              </a:ext>
            </a:extLst>
          </p:cNvPr>
          <p:cNvSpPr txBox="1"/>
          <p:nvPr/>
        </p:nvSpPr>
        <p:spPr>
          <a:xfrm>
            <a:off x="0" y="4352382"/>
            <a:ext cx="6225436" cy="1200329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7200" dirty="0"/>
              <a:t>VERRE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E956833C-D1F5-31C4-E91C-2DE61E6EF5A2}"/>
              </a:ext>
            </a:extLst>
          </p:cNvPr>
          <p:cNvSpPr txBox="1"/>
          <p:nvPr/>
        </p:nvSpPr>
        <p:spPr>
          <a:xfrm>
            <a:off x="0" y="2893100"/>
            <a:ext cx="6225436" cy="1200329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7200" dirty="0"/>
              <a:t>CORDE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697CBA85-96B9-C554-5A99-E93AD0C99536}"/>
              </a:ext>
            </a:extLst>
          </p:cNvPr>
          <p:cNvSpPr txBox="1"/>
          <p:nvPr/>
        </p:nvSpPr>
        <p:spPr>
          <a:xfrm>
            <a:off x="0" y="1446550"/>
            <a:ext cx="6225436" cy="1200329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7200" dirty="0"/>
              <a:t>PAPIER</a:t>
            </a:r>
          </a:p>
        </p:txBody>
      </p:sp>
    </p:spTree>
    <p:extLst>
      <p:ext uri="{BB962C8B-B14F-4D97-AF65-F5344CB8AC3E}">
        <p14:creationId xmlns:p14="http://schemas.microsoft.com/office/powerpoint/2010/main" val="207282341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</TotalTime>
  <Words>9</Words>
  <Application>Microsoft Macintosh PowerPoint</Application>
  <PresentationFormat>Format A4 (210 x 297 mm)</PresentationFormat>
  <Paragraphs>9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Florence Richard</dc:creator>
  <cp:lastModifiedBy>Florence Richard</cp:lastModifiedBy>
  <cp:revision>2</cp:revision>
  <cp:lastPrinted>2024-04-12T07:23:07Z</cp:lastPrinted>
  <dcterms:created xsi:type="dcterms:W3CDTF">2024-04-12T07:09:30Z</dcterms:created>
  <dcterms:modified xsi:type="dcterms:W3CDTF">2024-04-12T07:50:16Z</dcterms:modified>
</cp:coreProperties>
</file>