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9" r:id="rId4"/>
    <p:sldId id="258" r:id="rId5"/>
    <p:sldId id="261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32"/>
  </p:normalViewPr>
  <p:slideViewPr>
    <p:cSldViewPr snapToGrid="0">
      <p:cViewPr varScale="1">
        <p:scale>
          <a:sx n="102" d="100"/>
          <a:sy n="102" d="100"/>
        </p:scale>
        <p:origin x="1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1286F-0103-AC44-BD66-FEFB4C30EBB4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6C2D3-2B61-3C4C-AA4F-4572740ED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09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C2D3-2B61-3C4C-AA4F-4572740ED68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18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49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03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55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73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076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03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48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31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0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8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57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AE0812-B3FE-7641-B23D-5CE87B1F392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C18AB2-AD05-2249-B477-0510ABB25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90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978D6FBD-E76D-34E0-7441-B757539A76CD}"/>
              </a:ext>
            </a:extLst>
          </p:cNvPr>
          <p:cNvSpPr txBox="1"/>
          <p:nvPr/>
        </p:nvSpPr>
        <p:spPr>
          <a:xfrm>
            <a:off x="522563" y="2698924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ressort</a:t>
            </a:r>
          </a:p>
        </p:txBody>
      </p:sp>
      <p:pic>
        <p:nvPicPr>
          <p:cNvPr id="18" name="Image 17" descr="Une image contenant balle, sphère&#10;&#10;Description générée automatiquement">
            <a:extLst>
              <a:ext uri="{FF2B5EF4-FFF2-40B4-BE49-F238E27FC236}">
                <a16:creationId xmlns:a16="http://schemas.microsoft.com/office/drawing/2014/main" id="{66DBD000-25B6-CC66-47C5-E56D66C8E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2"/>
          <a:stretch/>
        </p:blipFill>
        <p:spPr>
          <a:xfrm rot="16200000">
            <a:off x="2007987" y="490501"/>
            <a:ext cx="3429002" cy="2448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9BC31B6-B5AA-2D15-3162-A9E079DD6504}"/>
              </a:ext>
            </a:extLst>
          </p:cNvPr>
          <p:cNvSpPr txBox="1"/>
          <p:nvPr/>
        </p:nvSpPr>
        <p:spPr>
          <a:xfrm>
            <a:off x="3094314" y="2704752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boule</a:t>
            </a:r>
          </a:p>
        </p:txBody>
      </p:sp>
      <p:pic>
        <p:nvPicPr>
          <p:cNvPr id="21" name="Image 20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E4AA1FF-D6C7-6DC6-7E8E-66DFFD267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12"/>
          <a:stretch/>
        </p:blipFill>
        <p:spPr>
          <a:xfrm rot="16200000">
            <a:off x="4493616" y="490499"/>
            <a:ext cx="3429000" cy="244800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2B5E29A-2189-6AAA-C416-9F8C6F8246E4}"/>
              </a:ext>
            </a:extLst>
          </p:cNvPr>
          <p:cNvSpPr txBox="1"/>
          <p:nvPr/>
        </p:nvSpPr>
        <p:spPr>
          <a:xfrm>
            <a:off x="5764445" y="2698924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boule</a:t>
            </a:r>
          </a:p>
        </p:txBody>
      </p:sp>
      <p:pic>
        <p:nvPicPr>
          <p:cNvPr id="25" name="Image 24" descr="Une image contenant objets en métal, vis, Quincaillerie, outil&#10;&#10;Description générée automatiquement">
            <a:extLst>
              <a:ext uri="{FF2B5EF4-FFF2-40B4-BE49-F238E27FC236}">
                <a16:creationId xmlns:a16="http://schemas.microsoft.com/office/drawing/2014/main" id="{8A5B09A9-6927-EBA4-0580-0244B1791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12"/>
          <a:stretch/>
        </p:blipFill>
        <p:spPr>
          <a:xfrm rot="5400000">
            <a:off x="6972729" y="490501"/>
            <a:ext cx="3429001" cy="2447999"/>
          </a:xfrm>
          <a:prstGeom prst="rect">
            <a:avLst/>
          </a:prstGeom>
        </p:spPr>
      </p:pic>
      <p:pic>
        <p:nvPicPr>
          <p:cNvPr id="27" name="Image 26" descr="Une image contenant Minéral, crystal, argent, quartz&#10;&#10;Description générée automatiquement">
            <a:extLst>
              <a:ext uri="{FF2B5EF4-FFF2-40B4-BE49-F238E27FC236}">
                <a16:creationId xmlns:a16="http://schemas.microsoft.com/office/drawing/2014/main" id="{D472F269-7929-F003-B917-B22AF3904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89358" y="4020643"/>
            <a:ext cx="3242694" cy="243202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28CDAE4E-D65D-B75E-449A-647B2C3CA3CD}"/>
              </a:ext>
            </a:extLst>
          </p:cNvPr>
          <p:cNvSpPr txBox="1"/>
          <p:nvPr/>
        </p:nvSpPr>
        <p:spPr>
          <a:xfrm>
            <a:off x="8148509" y="2698923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vis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DBFF586-3625-D96B-797B-732BD44FD42D}"/>
              </a:ext>
            </a:extLst>
          </p:cNvPr>
          <p:cNvSpPr txBox="1"/>
          <p:nvPr/>
        </p:nvSpPr>
        <p:spPr>
          <a:xfrm>
            <a:off x="641301" y="6273225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feuille</a:t>
            </a:r>
          </a:p>
        </p:txBody>
      </p:sp>
      <p:pic>
        <p:nvPicPr>
          <p:cNvPr id="31" name="Image 30" descr="Une image contenant mur, art, intérieur&#10;&#10;Description générée automatiquement">
            <a:extLst>
              <a:ext uri="{FF2B5EF4-FFF2-40B4-BE49-F238E27FC236}">
                <a16:creationId xmlns:a16="http://schemas.microsoft.com/office/drawing/2014/main" id="{354C37B8-06B7-1B14-213B-D6C5D295C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098184" y="4023136"/>
            <a:ext cx="3262647" cy="244698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1BE760F-D590-FE1E-6E40-832613C6B902}"/>
              </a:ext>
            </a:extLst>
          </p:cNvPr>
          <p:cNvSpPr txBox="1"/>
          <p:nvPr/>
        </p:nvSpPr>
        <p:spPr>
          <a:xfrm>
            <a:off x="3073323" y="6260472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rondelle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8FF8D1E-6E48-EF13-464B-4EB1F832A364}"/>
              </a:ext>
            </a:extLst>
          </p:cNvPr>
          <p:cNvSpPr txBox="1"/>
          <p:nvPr/>
        </p:nvSpPr>
        <p:spPr>
          <a:xfrm>
            <a:off x="5392725" y="6259617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punaise</a:t>
            </a:r>
          </a:p>
        </p:txBody>
      </p:sp>
      <p:pic>
        <p:nvPicPr>
          <p:cNvPr id="59" name="Image 58" descr="Une image contenant trombone, fournitures de bureau, mur, conception&#10;&#10;Description générée automatiquement">
            <a:extLst>
              <a:ext uri="{FF2B5EF4-FFF2-40B4-BE49-F238E27FC236}">
                <a16:creationId xmlns:a16="http://schemas.microsoft.com/office/drawing/2014/main" id="{D53461E6-977E-F01C-6636-FDB5BADBD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087447" y="4023136"/>
            <a:ext cx="3262648" cy="2446986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5D2DB9A9-7EBF-7927-5C63-47E888E41661}"/>
              </a:ext>
            </a:extLst>
          </p:cNvPr>
          <p:cNvSpPr txBox="1"/>
          <p:nvPr/>
        </p:nvSpPr>
        <p:spPr>
          <a:xfrm>
            <a:off x="7935002" y="6259616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trombone</a:t>
            </a:r>
          </a:p>
        </p:txBody>
      </p:sp>
      <p:pic>
        <p:nvPicPr>
          <p:cNvPr id="2" name="Image 1" descr="Une image contenant mur, intérieur, art&#10;&#10;Description générée automatiquement">
            <a:extLst>
              <a:ext uri="{FF2B5EF4-FFF2-40B4-BE49-F238E27FC236}">
                <a16:creationId xmlns:a16="http://schemas.microsoft.com/office/drawing/2014/main" id="{94E97AA5-A573-D54B-F73E-007559E09C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44"/>
          <a:stretch/>
        </p:blipFill>
        <p:spPr>
          <a:xfrm rot="5400000">
            <a:off x="-507238" y="482898"/>
            <a:ext cx="3454416" cy="248861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A40E89-3B2D-0A45-3772-E534D15CEA7F}"/>
              </a:ext>
            </a:extLst>
          </p:cNvPr>
          <p:cNvSpPr txBox="1"/>
          <p:nvPr/>
        </p:nvSpPr>
        <p:spPr>
          <a:xfrm>
            <a:off x="470841" y="2708854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aimant</a:t>
            </a:r>
          </a:p>
        </p:txBody>
      </p:sp>
      <p:pic>
        <p:nvPicPr>
          <p:cNvPr id="4" name="Image 3" descr="Une image contenant ustensile de cuisine, intérieur, cuillère, vaisselle&#10;&#10;Description générée automatiquement">
            <a:extLst>
              <a:ext uri="{FF2B5EF4-FFF2-40B4-BE49-F238E27FC236}">
                <a16:creationId xmlns:a16="http://schemas.microsoft.com/office/drawing/2014/main" id="{2F5E161E-E75F-42D5-A38C-3A7BC627B2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41" t="5562"/>
          <a:stretch/>
        </p:blipFill>
        <p:spPr>
          <a:xfrm rot="5400000">
            <a:off x="4585052" y="4041270"/>
            <a:ext cx="3262647" cy="24107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408B82-C4EA-1FC4-4E4D-20ECD2832897}"/>
              </a:ext>
            </a:extLst>
          </p:cNvPr>
          <p:cNvSpPr txBox="1"/>
          <p:nvPr/>
        </p:nvSpPr>
        <p:spPr>
          <a:xfrm>
            <a:off x="5501508" y="6261295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cuillère</a:t>
            </a:r>
          </a:p>
        </p:txBody>
      </p:sp>
    </p:spTree>
    <p:extLst>
      <p:ext uri="{BB962C8B-B14F-4D97-AF65-F5344CB8AC3E}">
        <p14:creationId xmlns:p14="http://schemas.microsoft.com/office/powerpoint/2010/main" val="9219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ZoneTexte 59">
            <a:extLst>
              <a:ext uri="{FF2B5EF4-FFF2-40B4-BE49-F238E27FC236}">
                <a16:creationId xmlns:a16="http://schemas.microsoft.com/office/drawing/2014/main" id="{5D2DB9A9-7EBF-7927-5C63-47E888E41661}"/>
              </a:ext>
            </a:extLst>
          </p:cNvPr>
          <p:cNvSpPr txBox="1"/>
          <p:nvPr/>
        </p:nvSpPr>
        <p:spPr>
          <a:xfrm>
            <a:off x="7935002" y="6259616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trombone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2FD004-1E58-38C5-0863-3F830609E3DC}"/>
              </a:ext>
            </a:extLst>
          </p:cNvPr>
          <p:cNvSpPr txBox="1"/>
          <p:nvPr/>
        </p:nvSpPr>
        <p:spPr>
          <a:xfrm>
            <a:off x="231922" y="2351781"/>
            <a:ext cx="2190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coupelle de bougie</a:t>
            </a:r>
          </a:p>
        </p:txBody>
      </p:sp>
      <p:pic>
        <p:nvPicPr>
          <p:cNvPr id="14" name="Image 13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0F28CE92-7F3B-634B-6AC8-2157FD8FD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1"/>
          <a:stretch/>
        </p:blipFill>
        <p:spPr>
          <a:xfrm rot="5400000">
            <a:off x="1999451" y="506563"/>
            <a:ext cx="3429000" cy="241587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15B8892-EEFC-9B66-AD96-6DE0E5BADC33}"/>
              </a:ext>
            </a:extLst>
          </p:cNvPr>
          <p:cNvSpPr txBox="1"/>
          <p:nvPr/>
        </p:nvSpPr>
        <p:spPr>
          <a:xfrm>
            <a:off x="2938359" y="2671856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statuette</a:t>
            </a:r>
          </a:p>
        </p:txBody>
      </p:sp>
      <p:pic>
        <p:nvPicPr>
          <p:cNvPr id="24" name="Image 23" descr="Une image contenant bronze, métal, Accessoire de mode, laiton&#10;&#10;Description générée automatiquement">
            <a:extLst>
              <a:ext uri="{FF2B5EF4-FFF2-40B4-BE49-F238E27FC236}">
                <a16:creationId xmlns:a16="http://schemas.microsoft.com/office/drawing/2014/main" id="{C635982D-BEA4-C761-8BC5-C3CCC05B6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62" r="622"/>
          <a:stretch/>
        </p:blipFill>
        <p:spPr>
          <a:xfrm rot="5400000">
            <a:off x="6996813" y="511355"/>
            <a:ext cx="3407652" cy="241072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A396060-E3C1-2DDB-E5A1-9D707685C47E}"/>
              </a:ext>
            </a:extLst>
          </p:cNvPr>
          <p:cNvSpPr txBox="1"/>
          <p:nvPr/>
        </p:nvSpPr>
        <p:spPr>
          <a:xfrm>
            <a:off x="8255655" y="2707486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bol</a:t>
            </a:r>
          </a:p>
        </p:txBody>
      </p:sp>
      <p:pic>
        <p:nvPicPr>
          <p:cNvPr id="30" name="Image 29" descr="Une image contenant ustensile de cuisine, fourchette, argenterie&#10;&#10;Description générée automatiquement">
            <a:extLst>
              <a:ext uri="{FF2B5EF4-FFF2-40B4-BE49-F238E27FC236}">
                <a16:creationId xmlns:a16="http://schemas.microsoft.com/office/drawing/2014/main" id="{D064B054-CC2A-980A-FC60-4974F94EA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07" r="7758"/>
          <a:stretch/>
        </p:blipFill>
        <p:spPr>
          <a:xfrm rot="5400000">
            <a:off x="-395190" y="4018486"/>
            <a:ext cx="3262648" cy="245629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77AF988A-C0AA-DAD6-AB14-8A1AC83DB4B0}"/>
              </a:ext>
            </a:extLst>
          </p:cNvPr>
          <p:cNvSpPr txBox="1"/>
          <p:nvPr/>
        </p:nvSpPr>
        <p:spPr>
          <a:xfrm>
            <a:off x="403456" y="6293178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fourchette</a:t>
            </a:r>
          </a:p>
        </p:txBody>
      </p:sp>
      <p:pic>
        <p:nvPicPr>
          <p:cNvPr id="35" name="Image 34" descr="Une image contenant fournitures de bureau, intérieur&#10;&#10;Description générée automatiquement">
            <a:extLst>
              <a:ext uri="{FF2B5EF4-FFF2-40B4-BE49-F238E27FC236}">
                <a16:creationId xmlns:a16="http://schemas.microsoft.com/office/drawing/2014/main" id="{EAAD3745-BE42-D546-80F5-824A5030A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34" r="5434"/>
          <a:stretch/>
        </p:blipFill>
        <p:spPr>
          <a:xfrm rot="5400000">
            <a:off x="2102807" y="4039939"/>
            <a:ext cx="3242696" cy="239342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7E23793F-0870-CCC4-9689-88E43B166A46}"/>
              </a:ext>
            </a:extLst>
          </p:cNvPr>
          <p:cNvSpPr txBox="1"/>
          <p:nvPr/>
        </p:nvSpPr>
        <p:spPr>
          <a:xfrm>
            <a:off x="3082921" y="6273224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crayon</a:t>
            </a:r>
          </a:p>
        </p:txBody>
      </p:sp>
      <p:pic>
        <p:nvPicPr>
          <p:cNvPr id="37" name="Image 36" descr="Une image contenant Matière transparente, intérieur, Transparence, vide&#10;&#10;Description générée automatiquement">
            <a:extLst>
              <a:ext uri="{FF2B5EF4-FFF2-40B4-BE49-F238E27FC236}">
                <a16:creationId xmlns:a16="http://schemas.microsoft.com/office/drawing/2014/main" id="{876FAF26-EEA4-B1A1-AEB1-D73FDFB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07" r="6216"/>
          <a:stretch/>
        </p:blipFill>
        <p:spPr>
          <a:xfrm rot="5400000">
            <a:off x="4577608" y="4038694"/>
            <a:ext cx="3262649" cy="2415873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7AA56D80-72DC-631A-5A4F-102A7D60C66B}"/>
              </a:ext>
            </a:extLst>
          </p:cNvPr>
          <p:cNvSpPr txBox="1"/>
          <p:nvPr/>
        </p:nvSpPr>
        <p:spPr>
          <a:xfrm>
            <a:off x="5525027" y="6235057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récipient</a:t>
            </a:r>
          </a:p>
        </p:txBody>
      </p:sp>
      <p:pic>
        <p:nvPicPr>
          <p:cNvPr id="2" name="Image 1" descr="Une image contenant Boîte de conserve, boisson gazeuse, bouteille, Canette en aluminium&#10;&#10;Description générée automatiquement">
            <a:extLst>
              <a:ext uri="{FF2B5EF4-FFF2-40B4-BE49-F238E27FC236}">
                <a16:creationId xmlns:a16="http://schemas.microsoft.com/office/drawing/2014/main" id="{7CF0A577-CA87-5C6E-43FA-57E154D91A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81"/>
          <a:stretch/>
        </p:blipFill>
        <p:spPr>
          <a:xfrm rot="5400000">
            <a:off x="-482613" y="490093"/>
            <a:ext cx="3421518" cy="245629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A898C8-2288-2CA1-057B-E689F0B42A43}"/>
              </a:ext>
            </a:extLst>
          </p:cNvPr>
          <p:cNvSpPr txBox="1"/>
          <p:nvPr/>
        </p:nvSpPr>
        <p:spPr>
          <a:xfrm>
            <a:off x="512192" y="2645837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canette</a:t>
            </a:r>
          </a:p>
        </p:txBody>
      </p:sp>
      <p:pic>
        <p:nvPicPr>
          <p:cNvPr id="8" name="Image 7" descr="Une image contenant Coquelicot, Caractère coloré, cercle, Carmin&#10;&#10;Description générée automatiquement">
            <a:extLst>
              <a:ext uri="{FF2B5EF4-FFF2-40B4-BE49-F238E27FC236}">
                <a16:creationId xmlns:a16="http://schemas.microsoft.com/office/drawing/2014/main" id="{FBBFFE63-AF4B-DFD3-123A-21140DA4B4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05"/>
          <a:stretch/>
        </p:blipFill>
        <p:spPr>
          <a:xfrm rot="5400000">
            <a:off x="7097876" y="4049876"/>
            <a:ext cx="3242697" cy="23735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5783AB6-DC80-22FE-0C80-95403E998892}"/>
              </a:ext>
            </a:extLst>
          </p:cNvPr>
          <p:cNvSpPr txBox="1"/>
          <p:nvPr/>
        </p:nvSpPr>
        <p:spPr>
          <a:xfrm>
            <a:off x="7923512" y="6149427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magnet</a:t>
            </a:r>
          </a:p>
        </p:txBody>
      </p:sp>
      <p:pic>
        <p:nvPicPr>
          <p:cNvPr id="6" name="Image 5" descr="Une image contenant objets en métal, argent&#10;&#10;Description générée automatiquement">
            <a:extLst>
              <a:ext uri="{FF2B5EF4-FFF2-40B4-BE49-F238E27FC236}">
                <a16:creationId xmlns:a16="http://schemas.microsoft.com/office/drawing/2014/main" id="{C4DD2CD8-9817-52ED-DB09-B3C91940D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59" t="5107" b="2602"/>
          <a:stretch/>
        </p:blipFill>
        <p:spPr>
          <a:xfrm rot="5400000">
            <a:off x="4522838" y="482358"/>
            <a:ext cx="3412081" cy="24642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8455B5-1C6C-D423-B2A9-C07FE4D365D4}"/>
              </a:ext>
            </a:extLst>
          </p:cNvPr>
          <p:cNvSpPr txBox="1"/>
          <p:nvPr/>
        </p:nvSpPr>
        <p:spPr>
          <a:xfrm>
            <a:off x="5585434" y="2721876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ressort</a:t>
            </a:r>
          </a:p>
        </p:txBody>
      </p:sp>
    </p:spTree>
    <p:extLst>
      <p:ext uri="{BB962C8B-B14F-4D97-AF65-F5344CB8AC3E}">
        <p14:creationId xmlns:p14="http://schemas.microsoft.com/office/powerpoint/2010/main" val="251913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ZoneTexte 59">
            <a:extLst>
              <a:ext uri="{FF2B5EF4-FFF2-40B4-BE49-F238E27FC236}">
                <a16:creationId xmlns:a16="http://schemas.microsoft.com/office/drawing/2014/main" id="{5D2DB9A9-7EBF-7927-5C63-47E888E41661}"/>
              </a:ext>
            </a:extLst>
          </p:cNvPr>
          <p:cNvSpPr txBox="1"/>
          <p:nvPr/>
        </p:nvSpPr>
        <p:spPr>
          <a:xfrm>
            <a:off x="7935002" y="6259616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trombone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2FD004-1E58-38C5-0863-3F830609E3DC}"/>
              </a:ext>
            </a:extLst>
          </p:cNvPr>
          <p:cNvSpPr txBox="1"/>
          <p:nvPr/>
        </p:nvSpPr>
        <p:spPr>
          <a:xfrm>
            <a:off x="231922" y="2351781"/>
            <a:ext cx="2190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coupelle de bougie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F7F1238-D921-1CDC-8CED-8A65FACD954D}"/>
              </a:ext>
            </a:extLst>
          </p:cNvPr>
          <p:cNvSpPr txBox="1"/>
          <p:nvPr/>
        </p:nvSpPr>
        <p:spPr>
          <a:xfrm>
            <a:off x="5392724" y="2700291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Baguet Script" pitchFamily="2" charset="77"/>
              </a:rPr>
              <a:t>gobelet</a:t>
            </a:r>
          </a:p>
        </p:txBody>
      </p:sp>
      <p:pic>
        <p:nvPicPr>
          <p:cNvPr id="7" name="Image 6" descr="Une image contenant Propriété matérielle, mur, intérieur, art&#10;&#10;Description générée automatiquement">
            <a:extLst>
              <a:ext uri="{FF2B5EF4-FFF2-40B4-BE49-F238E27FC236}">
                <a16:creationId xmlns:a16="http://schemas.microsoft.com/office/drawing/2014/main" id="{A281F6DC-ABB1-211E-F5EE-56FCA63D9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5"/>
          <a:stretch/>
        </p:blipFill>
        <p:spPr>
          <a:xfrm rot="5400000">
            <a:off x="-483055" y="481667"/>
            <a:ext cx="3429001" cy="246566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FA28AE9-B83C-F60E-F240-A2F6E7027930}"/>
              </a:ext>
            </a:extLst>
          </p:cNvPr>
          <p:cNvSpPr txBox="1"/>
          <p:nvPr/>
        </p:nvSpPr>
        <p:spPr>
          <a:xfrm>
            <a:off x="318181" y="428069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plastique</a:t>
            </a:r>
          </a:p>
        </p:txBody>
      </p:sp>
      <p:pic>
        <p:nvPicPr>
          <p:cNvPr id="12" name="Image 11" descr="Une image contenant art&#10;&#10;Description générée automatiquement avec une confiance moyenne">
            <a:extLst>
              <a:ext uri="{FF2B5EF4-FFF2-40B4-BE49-F238E27FC236}">
                <a16:creationId xmlns:a16="http://schemas.microsoft.com/office/drawing/2014/main" id="{C6A5A0DB-796E-1435-35E1-D4FCDD01C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6"/>
          <a:stretch/>
        </p:blipFill>
        <p:spPr>
          <a:xfrm rot="5400000">
            <a:off x="2026046" y="501395"/>
            <a:ext cx="3428347" cy="242556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A1C16E1-BAB7-8767-9352-3007BBB4B7D9}"/>
              </a:ext>
            </a:extLst>
          </p:cNvPr>
          <p:cNvSpPr txBox="1"/>
          <p:nvPr/>
        </p:nvSpPr>
        <p:spPr>
          <a:xfrm>
            <a:off x="2828193" y="401253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 frigolite</a:t>
            </a:r>
          </a:p>
        </p:txBody>
      </p:sp>
      <p:pic>
        <p:nvPicPr>
          <p:cNvPr id="25" name="Image 24" descr="Une image contenant Beige, mur, art&#10;&#10;Description générée automatiquement">
            <a:extLst>
              <a:ext uri="{FF2B5EF4-FFF2-40B4-BE49-F238E27FC236}">
                <a16:creationId xmlns:a16="http://schemas.microsoft.com/office/drawing/2014/main" id="{A9A57350-B681-6770-BA4A-BC538F4C5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2"/>
          <a:stretch/>
        </p:blipFill>
        <p:spPr>
          <a:xfrm rot="5400000">
            <a:off x="-382144" y="3997442"/>
            <a:ext cx="3242701" cy="24784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FAEEDC9-4A78-B7A2-70D6-517673D53FBE}"/>
              </a:ext>
            </a:extLst>
          </p:cNvPr>
          <p:cNvSpPr txBox="1"/>
          <p:nvPr/>
        </p:nvSpPr>
        <p:spPr>
          <a:xfrm>
            <a:off x="638080" y="3845250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bois</a:t>
            </a:r>
          </a:p>
        </p:txBody>
      </p:sp>
      <p:pic>
        <p:nvPicPr>
          <p:cNvPr id="17" name="Image 16" descr="Une image contenant art, mur, conception&#10;&#10;Description générée automatiquement">
            <a:extLst>
              <a:ext uri="{FF2B5EF4-FFF2-40B4-BE49-F238E27FC236}">
                <a16:creationId xmlns:a16="http://schemas.microsoft.com/office/drawing/2014/main" id="{9EB4FDC7-6A3F-2194-EAFE-F42DE4D8EB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2"/>
          <a:stretch/>
        </p:blipFill>
        <p:spPr>
          <a:xfrm rot="5400000">
            <a:off x="2157747" y="3997442"/>
            <a:ext cx="3242701" cy="24784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04CF013-E4E3-38FA-881F-C30DC3F8539E}"/>
              </a:ext>
            </a:extLst>
          </p:cNvPr>
          <p:cNvSpPr txBox="1"/>
          <p:nvPr/>
        </p:nvSpPr>
        <p:spPr>
          <a:xfrm>
            <a:off x="3064586" y="5765232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 acier</a:t>
            </a:r>
          </a:p>
        </p:txBody>
      </p:sp>
      <p:pic>
        <p:nvPicPr>
          <p:cNvPr id="43" name="Image 42" descr="Une image contenant mur, intérieur, art, léger&#10;&#10;Description générée automatiquement">
            <a:extLst>
              <a:ext uri="{FF2B5EF4-FFF2-40B4-BE49-F238E27FC236}">
                <a16:creationId xmlns:a16="http://schemas.microsoft.com/office/drawing/2014/main" id="{33928099-4067-DD91-9ED1-318825D287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6"/>
          <a:stretch/>
        </p:blipFill>
        <p:spPr>
          <a:xfrm rot="5400000">
            <a:off x="7128079" y="4070056"/>
            <a:ext cx="3242702" cy="2333187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F68E6D96-FE20-3266-46D8-B736B8F830D6}"/>
              </a:ext>
            </a:extLst>
          </p:cNvPr>
          <p:cNvSpPr txBox="1"/>
          <p:nvPr/>
        </p:nvSpPr>
        <p:spPr>
          <a:xfrm>
            <a:off x="7715887" y="3731293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 aluminium</a:t>
            </a:r>
          </a:p>
        </p:txBody>
      </p:sp>
      <p:pic>
        <p:nvPicPr>
          <p:cNvPr id="45" name="Image 44" descr="Une image contenant mur, art, intérieur&#10;&#10;Description générée automatiquement">
            <a:extLst>
              <a:ext uri="{FF2B5EF4-FFF2-40B4-BE49-F238E27FC236}">
                <a16:creationId xmlns:a16="http://schemas.microsoft.com/office/drawing/2014/main" id="{4B14CDB4-33F6-7024-CE80-DA880F0B5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6144" y="4031461"/>
            <a:ext cx="3229093" cy="2421820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EDFE1A9C-A186-C994-B8B0-CE292AD543EB}"/>
              </a:ext>
            </a:extLst>
          </p:cNvPr>
          <p:cNvSpPr txBox="1"/>
          <p:nvPr/>
        </p:nvSpPr>
        <p:spPr>
          <a:xfrm>
            <a:off x="5539051" y="3791837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 laiton</a:t>
            </a:r>
          </a:p>
        </p:txBody>
      </p:sp>
      <p:pic>
        <p:nvPicPr>
          <p:cNvPr id="47" name="Image 46" descr="Une image contenant mur, contre-plaqué, bois, intérieur&#10;&#10;Description générée automatiquement">
            <a:extLst>
              <a:ext uri="{FF2B5EF4-FFF2-40B4-BE49-F238E27FC236}">
                <a16:creationId xmlns:a16="http://schemas.microsoft.com/office/drawing/2014/main" id="{69BB763F-C60D-65DD-4AA9-AB200F8571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 b="4533"/>
          <a:stretch/>
        </p:blipFill>
        <p:spPr>
          <a:xfrm rot="5400000">
            <a:off x="7036433" y="546403"/>
            <a:ext cx="3415970" cy="2323164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1499403-3C57-2A8E-018A-676C2AA7C335}"/>
              </a:ext>
            </a:extLst>
          </p:cNvPr>
          <p:cNvSpPr txBox="1"/>
          <p:nvPr/>
        </p:nvSpPr>
        <p:spPr>
          <a:xfrm>
            <a:off x="8182911" y="2467132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 cuivre</a:t>
            </a:r>
          </a:p>
        </p:txBody>
      </p:sp>
      <p:pic>
        <p:nvPicPr>
          <p:cNvPr id="49" name="Image 48" descr="Une image contenant Matière transparente, intérieur, Transparence, vide&#10;&#10;Description générée automatiquement">
            <a:extLst>
              <a:ext uri="{FF2B5EF4-FFF2-40B4-BE49-F238E27FC236}">
                <a16:creationId xmlns:a16="http://schemas.microsoft.com/office/drawing/2014/main" id="{CFCE0012-B1B1-87EE-582E-6E5386B051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407" r="6216"/>
          <a:stretch/>
        </p:blipFill>
        <p:spPr>
          <a:xfrm rot="5400000">
            <a:off x="4558622" y="444226"/>
            <a:ext cx="3414888" cy="2528600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14F7A0F2-7D9E-37F7-F09D-C937B77FA272}"/>
              </a:ext>
            </a:extLst>
          </p:cNvPr>
          <p:cNvSpPr txBox="1"/>
          <p:nvPr/>
        </p:nvSpPr>
        <p:spPr>
          <a:xfrm>
            <a:off x="5626236" y="2407903"/>
            <a:ext cx="21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ursive standard" pitchFamily="2" charset="0"/>
              </a:rPr>
              <a:t> verre</a:t>
            </a:r>
          </a:p>
        </p:txBody>
      </p:sp>
    </p:spTree>
    <p:extLst>
      <p:ext uri="{BB962C8B-B14F-4D97-AF65-F5344CB8AC3E}">
        <p14:creationId xmlns:p14="http://schemas.microsoft.com/office/powerpoint/2010/main" val="173839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D0FB770-8728-5BF3-F5B3-E3FA7DD04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557305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73236409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104086057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428921555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150108707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b="0" i="0" dirty="0">
                          <a:latin typeface="Cursive standard" pitchFamily="2" charset="0"/>
                          <a:cs typeface="Dreaming Outloud Script Pro" panose="020F0502020204030204" pitchFamily="34" charset="0"/>
                        </a:rPr>
                        <a:t>aimant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boule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vis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feuille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42500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rondelle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cuillère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trombone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canette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0557355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statuette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ressort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bol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fourchette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650132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crayon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récipient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magnet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latin typeface="Cursive standard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90606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aluminium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laiton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cuivre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acier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865353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bois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frigolite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verre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plastique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965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58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D0FB770-8728-5BF3-F5B3-E3FA7DD04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86883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73236409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104086057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428921555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150108707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b="0" i="0" dirty="0">
                          <a:latin typeface="Cursive standard" pitchFamily="2" charset="0"/>
                          <a:cs typeface="Dreaming Outloud Script Pro" panose="020F0502020204030204" pitchFamily="34" charset="0"/>
                        </a:rPr>
                        <a:t>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une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42500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0557355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par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650132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attire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est attiré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90606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n’attire pas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latin typeface="Cursive standard" pitchFamily="2" charset="0"/>
                        </a:rPr>
                        <a:t>n’est pas attiré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865353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l’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ursive standard" pitchFamily="2" charset="0"/>
                        </a:rPr>
                        <a:t>une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965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3867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</TotalTime>
  <Words>95</Words>
  <Application>Microsoft Macintosh PowerPoint</Application>
  <PresentationFormat>Format A4 (210 x 297 mm)</PresentationFormat>
  <Paragraphs>79</Paragraphs>
  <Slides>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Baguet Script</vt:lpstr>
      <vt:lpstr>Cursive standard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5</cp:revision>
  <cp:lastPrinted>2024-04-15T11:34:02Z</cp:lastPrinted>
  <dcterms:created xsi:type="dcterms:W3CDTF">2024-04-12T09:15:53Z</dcterms:created>
  <dcterms:modified xsi:type="dcterms:W3CDTF">2024-06-17T07:47:27Z</dcterms:modified>
</cp:coreProperties>
</file>