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1"/>
  </p:normalViewPr>
  <p:slideViewPr>
    <p:cSldViewPr snapToGrid="0">
      <p:cViewPr varScale="1">
        <p:scale>
          <a:sx n="103" d="100"/>
          <a:sy n="103" d="100"/>
        </p:scale>
        <p:origin x="1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7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341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57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66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59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09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40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667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628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237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32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B27762-1E70-EE4D-9954-BCF90F18806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A6306C-5F40-9841-8DDD-95C87356EB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01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0C0179-8D9D-71BE-9C16-7CA67AA67F91}"/>
              </a:ext>
            </a:extLst>
          </p:cNvPr>
          <p:cNvSpPr txBox="1"/>
          <p:nvPr/>
        </p:nvSpPr>
        <p:spPr>
          <a:xfrm>
            <a:off x="1981653" y="726341"/>
            <a:ext cx="85427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latin typeface="Century Gothic" panose="020B0502020202020204" pitchFamily="34" charset="0"/>
              </a:rPr>
              <a:t>est attiré</a:t>
            </a:r>
          </a:p>
        </p:txBody>
      </p:sp>
      <p:pic>
        <p:nvPicPr>
          <p:cNvPr id="6" name="Graphique 1" descr="Aimant avec un remplissage uni">
            <a:extLst>
              <a:ext uri="{FF2B5EF4-FFF2-40B4-BE49-F238E27FC236}">
                <a16:creationId xmlns:a16="http://schemas.microsoft.com/office/drawing/2014/main" id="{284410F6-92BE-997A-7244-17E3937BB7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399762" y="3088846"/>
            <a:ext cx="2664627" cy="277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46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0C0179-8D9D-71BE-9C16-7CA67AA67F91}"/>
              </a:ext>
            </a:extLst>
          </p:cNvPr>
          <p:cNvSpPr txBox="1"/>
          <p:nvPr/>
        </p:nvSpPr>
        <p:spPr>
          <a:xfrm>
            <a:off x="469557" y="689336"/>
            <a:ext cx="96341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latin typeface="Century Gothic" panose="020B0502020202020204" pitchFamily="34" charset="0"/>
              </a:rPr>
              <a:t>n’est pas attiré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CFB4697-DF8A-0C9C-437F-47008CBDE6B3}"/>
              </a:ext>
            </a:extLst>
          </p:cNvPr>
          <p:cNvGrpSpPr/>
          <p:nvPr/>
        </p:nvGrpSpPr>
        <p:grpSpPr>
          <a:xfrm rot="303591">
            <a:off x="3159372" y="2525171"/>
            <a:ext cx="3351848" cy="3207976"/>
            <a:chOff x="0" y="0"/>
            <a:chExt cx="499110" cy="499110"/>
          </a:xfrm>
        </p:grpSpPr>
        <p:pic>
          <p:nvPicPr>
            <p:cNvPr id="8" name="Graphique 1" descr="Aimant avec un remplissage uni">
              <a:extLst>
                <a:ext uri="{FF2B5EF4-FFF2-40B4-BE49-F238E27FC236}">
                  <a16:creationId xmlns:a16="http://schemas.microsoft.com/office/drawing/2014/main" id="{B4282017-23A0-763E-3F33-211110600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608615">
              <a:off x="63796" y="65863"/>
              <a:ext cx="336550" cy="351155"/>
            </a:xfrm>
            <a:prstGeom prst="rect">
              <a:avLst/>
            </a:prstGeom>
          </p:spPr>
        </p:pic>
        <p:pic>
          <p:nvPicPr>
            <p:cNvPr id="9" name="Graphique 3" descr="Fermer contour">
              <a:extLst>
                <a:ext uri="{FF2B5EF4-FFF2-40B4-BE49-F238E27FC236}">
                  <a16:creationId xmlns:a16="http://schemas.microsoft.com/office/drawing/2014/main" id="{CC637259-E7C8-C97C-CB27-DAE729F92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0"/>
              <a:ext cx="499110" cy="499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1645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A61052B-142B-5FA6-BFE7-8E918F8B5ECF}"/>
              </a:ext>
            </a:extLst>
          </p:cNvPr>
          <p:cNvSpPr txBox="1"/>
          <p:nvPr/>
        </p:nvSpPr>
        <p:spPr>
          <a:xfrm>
            <a:off x="1089048" y="1155972"/>
            <a:ext cx="8542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Century Gothic" panose="020B0502020202020204" pitchFamily="34" charset="0"/>
              </a:rPr>
              <a:t>sont attirés</a:t>
            </a:r>
          </a:p>
        </p:txBody>
      </p:sp>
      <p:pic>
        <p:nvPicPr>
          <p:cNvPr id="3" name="Graphique 1" descr="Aimant avec un remplissage uni">
            <a:extLst>
              <a:ext uri="{FF2B5EF4-FFF2-40B4-BE49-F238E27FC236}">
                <a16:creationId xmlns:a16="http://schemas.microsoft.com/office/drawing/2014/main" id="{FE0DDB0B-3926-A70E-E696-9C7947473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273561" y="2828673"/>
            <a:ext cx="2247275" cy="234249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C1CAE0-B4B5-6146-9CB0-D1806D8F4052}"/>
              </a:ext>
            </a:extLst>
          </p:cNvPr>
          <p:cNvSpPr txBox="1"/>
          <p:nvPr/>
        </p:nvSpPr>
        <p:spPr>
          <a:xfrm>
            <a:off x="4888248" y="1155972"/>
            <a:ext cx="8542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Century Gothic" panose="020B0502020202020204" pitchFamily="34" charset="0"/>
              </a:rPr>
              <a:t>ne sont pas attirés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4F323B9-7A07-8921-CA17-450F7B1A48A7}"/>
              </a:ext>
            </a:extLst>
          </p:cNvPr>
          <p:cNvGrpSpPr/>
          <p:nvPr/>
        </p:nvGrpSpPr>
        <p:grpSpPr>
          <a:xfrm rot="303591">
            <a:off x="5902572" y="2464701"/>
            <a:ext cx="3351848" cy="3207976"/>
            <a:chOff x="0" y="0"/>
            <a:chExt cx="499110" cy="499110"/>
          </a:xfrm>
        </p:grpSpPr>
        <p:pic>
          <p:nvPicPr>
            <p:cNvPr id="6" name="Graphique 1" descr="Aimant avec un remplissage uni">
              <a:extLst>
                <a:ext uri="{FF2B5EF4-FFF2-40B4-BE49-F238E27FC236}">
                  <a16:creationId xmlns:a16="http://schemas.microsoft.com/office/drawing/2014/main" id="{DBBBE535-ECC9-6FEA-F845-A13EDB7F2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608615">
              <a:off x="63796" y="65863"/>
              <a:ext cx="336550" cy="351155"/>
            </a:xfrm>
            <a:prstGeom prst="rect">
              <a:avLst/>
            </a:prstGeom>
          </p:spPr>
        </p:pic>
        <p:pic>
          <p:nvPicPr>
            <p:cNvPr id="7" name="Graphique 3" descr="Fermer contour">
              <a:extLst>
                <a:ext uri="{FF2B5EF4-FFF2-40B4-BE49-F238E27FC236}">
                  <a16:creationId xmlns:a16="http://schemas.microsoft.com/office/drawing/2014/main" id="{CF48E879-52BF-3D5B-59C3-2B0242C4D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0"/>
              <a:ext cx="499110" cy="499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18318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923</TotalTime>
  <Words>11</Words>
  <Application>Microsoft Macintosh PowerPoint</Application>
  <PresentationFormat>Format A4 (210 x 297 mm)</PresentationFormat>
  <Paragraphs>4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Century Gothic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 Richard</dc:creator>
  <cp:lastModifiedBy>Florence Richard</cp:lastModifiedBy>
  <cp:revision>3</cp:revision>
  <cp:lastPrinted>2024-04-15T05:27:26Z</cp:lastPrinted>
  <dcterms:created xsi:type="dcterms:W3CDTF">2024-04-14T15:29:22Z</dcterms:created>
  <dcterms:modified xsi:type="dcterms:W3CDTF">2024-05-08T11:33:52Z</dcterms:modified>
</cp:coreProperties>
</file>