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4" r:id="rId2"/>
    <p:sldId id="265" r:id="rId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21"/>
  </p:normalViewPr>
  <p:slideViewPr>
    <p:cSldViewPr snapToGrid="0">
      <p:cViewPr varScale="1">
        <p:scale>
          <a:sx n="108" d="100"/>
          <a:sy n="108" d="100"/>
        </p:scale>
        <p:origin x="1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3CA9-567B-4A40-98A5-E8898A3800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12E6-80FE-1943-A5E2-2B2A7C5FE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707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3CA9-567B-4A40-98A5-E8898A3800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12E6-80FE-1943-A5E2-2B2A7C5FE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21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3CA9-567B-4A40-98A5-E8898A3800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12E6-80FE-1943-A5E2-2B2A7C5FE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76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3CA9-567B-4A40-98A5-E8898A3800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12E6-80FE-1943-A5E2-2B2A7C5FE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88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3CA9-567B-4A40-98A5-E8898A3800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12E6-80FE-1943-A5E2-2B2A7C5FE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94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3CA9-567B-4A40-98A5-E8898A3800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12E6-80FE-1943-A5E2-2B2A7C5FE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68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3CA9-567B-4A40-98A5-E8898A3800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12E6-80FE-1943-A5E2-2B2A7C5FE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889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3CA9-567B-4A40-98A5-E8898A3800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12E6-80FE-1943-A5E2-2B2A7C5FE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9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3CA9-567B-4A40-98A5-E8898A3800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12E6-80FE-1943-A5E2-2B2A7C5FE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88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3CA9-567B-4A40-98A5-E8898A3800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12E6-80FE-1943-A5E2-2B2A7C5FE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25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3CA9-567B-4A40-98A5-E8898A3800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12E6-80FE-1943-A5E2-2B2A7C5FE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80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ED3CA9-567B-4A40-98A5-E8898A3800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EC12E6-80FE-1943-A5E2-2B2A7C5FE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50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ylindre, intérieur, tasse en carton&#10;&#10;Description générée automatiquement">
            <a:extLst>
              <a:ext uri="{FF2B5EF4-FFF2-40B4-BE49-F238E27FC236}">
                <a16:creationId xmlns:a16="http://schemas.microsoft.com/office/drawing/2014/main" id="{A51B2F6F-6613-3EAC-AA12-EE659FEEE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55" r="7055"/>
          <a:stretch/>
        </p:blipFill>
        <p:spPr>
          <a:xfrm rot="5400000">
            <a:off x="-428628" y="428628"/>
            <a:ext cx="3429001" cy="2571748"/>
          </a:xfrm>
          <a:prstGeom prst="rect">
            <a:avLst/>
          </a:prstGeom>
        </p:spPr>
      </p:pic>
      <p:pic>
        <p:nvPicPr>
          <p:cNvPr id="5" name="Image 4" descr="Une image contenant mur, intérieur&#10;&#10;Description générée automatiquement">
            <a:extLst>
              <a:ext uri="{FF2B5EF4-FFF2-40B4-BE49-F238E27FC236}">
                <a16:creationId xmlns:a16="http://schemas.microsoft.com/office/drawing/2014/main" id="{69A3C1EA-EB92-9AB1-6879-851A255AD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52625" y="428625"/>
            <a:ext cx="3429000" cy="2571750"/>
          </a:xfrm>
          <a:prstGeom prst="rect">
            <a:avLst/>
          </a:prstGeom>
        </p:spPr>
      </p:pic>
      <p:pic>
        <p:nvPicPr>
          <p:cNvPr id="7" name="Image 6" descr="Une image contenant bronze, métal, Accessoire de mode, laiton&#10;&#10;Description générée automatiquement">
            <a:extLst>
              <a:ext uri="{FF2B5EF4-FFF2-40B4-BE49-F238E27FC236}">
                <a16:creationId xmlns:a16="http://schemas.microsoft.com/office/drawing/2014/main" id="{C8536D17-EFE0-ECBB-5AC2-AF2251582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24376" y="428626"/>
            <a:ext cx="3428999" cy="2571749"/>
          </a:xfrm>
          <a:prstGeom prst="rect">
            <a:avLst/>
          </a:prstGeom>
        </p:spPr>
      </p:pic>
      <p:pic>
        <p:nvPicPr>
          <p:cNvPr id="9" name="Image 8" descr="Une image contenant ustensile de cuisine, fourchette, argenterie&#10;&#10;Description générée automatiquement">
            <a:extLst>
              <a:ext uri="{FF2B5EF4-FFF2-40B4-BE49-F238E27FC236}">
                <a16:creationId xmlns:a16="http://schemas.microsoft.com/office/drawing/2014/main" id="{5193B483-68F4-FBDE-7578-C7EF66F83D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07"/>
          <a:stretch/>
        </p:blipFill>
        <p:spPr>
          <a:xfrm rot="5400000">
            <a:off x="7000875" y="523873"/>
            <a:ext cx="3428999" cy="2381250"/>
          </a:xfrm>
          <a:prstGeom prst="rect">
            <a:avLst/>
          </a:prstGeom>
        </p:spPr>
      </p:pic>
      <p:pic>
        <p:nvPicPr>
          <p:cNvPr id="13" name="Image 12" descr="Une image contenant Minéral, Substance chimique, Roche ignée, rocher&#10;&#10;Description générée automatiquement">
            <a:extLst>
              <a:ext uri="{FF2B5EF4-FFF2-40B4-BE49-F238E27FC236}">
                <a16:creationId xmlns:a16="http://schemas.microsoft.com/office/drawing/2014/main" id="{85AFEA83-78C0-94D1-EFD9-F2E243299E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07"/>
          <a:stretch/>
        </p:blipFill>
        <p:spPr>
          <a:xfrm rot="5400000">
            <a:off x="-523881" y="3952873"/>
            <a:ext cx="3429002" cy="2381252"/>
          </a:xfrm>
          <a:prstGeom prst="rect">
            <a:avLst/>
          </a:prstGeom>
        </p:spPr>
      </p:pic>
      <p:pic>
        <p:nvPicPr>
          <p:cNvPr id="15" name="Image 14" descr="Une image contenant balle, sphère, intérieur&#10;&#10;Description générée automatiquement">
            <a:extLst>
              <a:ext uri="{FF2B5EF4-FFF2-40B4-BE49-F238E27FC236}">
                <a16:creationId xmlns:a16="http://schemas.microsoft.com/office/drawing/2014/main" id="{72756C8E-28BA-FEBE-C1CC-BB7DE5715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952626" y="3857630"/>
            <a:ext cx="3428993" cy="2571745"/>
          </a:xfrm>
          <a:prstGeom prst="rect">
            <a:avLst/>
          </a:prstGeom>
        </p:spPr>
      </p:pic>
      <p:pic>
        <p:nvPicPr>
          <p:cNvPr id="17" name="Image 16" descr="Une image contenant fournitures de bureau, intérieur&#10;&#10;Description générée automatiquement">
            <a:extLst>
              <a:ext uri="{FF2B5EF4-FFF2-40B4-BE49-F238E27FC236}">
                <a16:creationId xmlns:a16="http://schemas.microsoft.com/office/drawing/2014/main" id="{2528382D-5E8D-4FED-EDE4-09E4DB7B8F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524369" y="3857619"/>
            <a:ext cx="3429006" cy="2571755"/>
          </a:xfrm>
          <a:prstGeom prst="rect">
            <a:avLst/>
          </a:prstGeom>
        </p:spPr>
      </p:pic>
      <p:pic>
        <p:nvPicPr>
          <p:cNvPr id="21" name="Image 20" descr="Une image contenant nœud&#10;&#10;Description générée automatiquement">
            <a:extLst>
              <a:ext uri="{FF2B5EF4-FFF2-40B4-BE49-F238E27FC236}">
                <a16:creationId xmlns:a16="http://schemas.microsoft.com/office/drawing/2014/main" id="{DED5D239-6662-87D4-F7A2-BE06D6E96B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407"/>
          <a:stretch/>
        </p:blipFill>
        <p:spPr>
          <a:xfrm rot="5400000">
            <a:off x="7000869" y="3952870"/>
            <a:ext cx="3429007" cy="238125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D5AB060-DA71-3984-68CB-CC89E34AEC4D}"/>
              </a:ext>
            </a:extLst>
          </p:cNvPr>
          <p:cNvSpPr txBox="1"/>
          <p:nvPr/>
        </p:nvSpPr>
        <p:spPr>
          <a:xfrm>
            <a:off x="-261575" y="2551829"/>
            <a:ext cx="309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UN GOBELET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EN PLASTIQUE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CA0DA8A-E4D6-1BA6-6F4B-C08B462354B7}"/>
              </a:ext>
            </a:extLst>
          </p:cNvPr>
          <p:cNvSpPr txBox="1"/>
          <p:nvPr/>
        </p:nvSpPr>
        <p:spPr>
          <a:xfrm>
            <a:off x="2048603" y="2551829"/>
            <a:ext cx="309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UNE STATUETTE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DE HIBOU EN LAITON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89E31BD-AEB1-03BD-616F-0BB1E0BCC7D2}"/>
              </a:ext>
            </a:extLst>
          </p:cNvPr>
          <p:cNvSpPr txBox="1"/>
          <p:nvPr/>
        </p:nvSpPr>
        <p:spPr>
          <a:xfrm>
            <a:off x="4691425" y="2774968"/>
            <a:ext cx="309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UN BOL EN CUIVRE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9E73A69-FF35-57C2-0BCD-170038E526C8}"/>
              </a:ext>
            </a:extLst>
          </p:cNvPr>
          <p:cNvSpPr txBox="1"/>
          <p:nvPr/>
        </p:nvSpPr>
        <p:spPr>
          <a:xfrm>
            <a:off x="7116081" y="2798050"/>
            <a:ext cx="309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UNE FOURCHETTE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EN ACIER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37197F2-8D97-1C39-1614-CFB2D877E779}"/>
              </a:ext>
            </a:extLst>
          </p:cNvPr>
          <p:cNvSpPr txBox="1"/>
          <p:nvPr/>
        </p:nvSpPr>
        <p:spPr>
          <a:xfrm>
            <a:off x="-261575" y="5975496"/>
            <a:ext cx="309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UNE FEUILLE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EN ALUMINIUM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9F8442A-63EA-8042-6FCE-1D281AF03A87}"/>
              </a:ext>
            </a:extLst>
          </p:cNvPr>
          <p:cNvSpPr txBox="1"/>
          <p:nvPr/>
        </p:nvSpPr>
        <p:spPr>
          <a:xfrm>
            <a:off x="2119672" y="6098606"/>
            <a:ext cx="309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UNE BOULE EN FRIGOLITE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6DEBA83-E561-8482-9274-362161A771BF}"/>
              </a:ext>
            </a:extLst>
          </p:cNvPr>
          <p:cNvSpPr txBox="1"/>
          <p:nvPr/>
        </p:nvSpPr>
        <p:spPr>
          <a:xfrm>
            <a:off x="4691424" y="6139748"/>
            <a:ext cx="309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UN CRAYON EN BOIS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B6AE22C-4EA4-0C3F-0647-6A18E527FBD3}"/>
              </a:ext>
            </a:extLst>
          </p:cNvPr>
          <p:cNvSpPr txBox="1"/>
          <p:nvPr/>
        </p:nvSpPr>
        <p:spPr>
          <a:xfrm>
            <a:off x="7167928" y="6169881"/>
            <a:ext cx="309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UN MORCEAU DE CORDE</a:t>
            </a:r>
          </a:p>
        </p:txBody>
      </p:sp>
    </p:spTree>
    <p:extLst>
      <p:ext uri="{BB962C8B-B14F-4D97-AF65-F5344CB8AC3E}">
        <p14:creationId xmlns:p14="http://schemas.microsoft.com/office/powerpoint/2010/main" val="3208397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mur, intérieur&#10;&#10;Description générée automatiquement">
            <a:extLst>
              <a:ext uri="{FF2B5EF4-FFF2-40B4-BE49-F238E27FC236}">
                <a16:creationId xmlns:a16="http://schemas.microsoft.com/office/drawing/2014/main" id="{69A3C1EA-EB92-9AB1-6879-851A255AD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52625" y="428625"/>
            <a:ext cx="3429000" cy="2571750"/>
          </a:xfrm>
          <a:prstGeom prst="rect">
            <a:avLst/>
          </a:prstGeom>
        </p:spPr>
      </p:pic>
      <p:pic>
        <p:nvPicPr>
          <p:cNvPr id="4" name="Image 3" descr="Une image contenant Beige, intérieur&#10;&#10;Description générée automatiquement">
            <a:extLst>
              <a:ext uri="{FF2B5EF4-FFF2-40B4-BE49-F238E27FC236}">
                <a16:creationId xmlns:a16="http://schemas.microsoft.com/office/drawing/2014/main" id="{02DA5D6E-52FC-1FD1-464B-8C14FD7AF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52626" y="428624"/>
            <a:ext cx="3428987" cy="2571740"/>
          </a:xfrm>
          <a:prstGeom prst="rect">
            <a:avLst/>
          </a:prstGeom>
        </p:spPr>
      </p:pic>
      <p:pic>
        <p:nvPicPr>
          <p:cNvPr id="8" name="Image 7" descr="Une image contenant Matière transparente, intérieur, Transparence, vide&#10;&#10;Description générée automatiquement">
            <a:extLst>
              <a:ext uri="{FF2B5EF4-FFF2-40B4-BE49-F238E27FC236}">
                <a16:creationId xmlns:a16="http://schemas.microsoft.com/office/drawing/2014/main" id="{5721693B-F3C4-9761-B9D8-18CD3DFC1F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07"/>
          <a:stretch/>
        </p:blipFill>
        <p:spPr>
          <a:xfrm rot="5400000">
            <a:off x="-523881" y="523881"/>
            <a:ext cx="3429007" cy="2381246"/>
          </a:xfrm>
          <a:prstGeom prst="rect">
            <a:avLst/>
          </a:prstGeom>
        </p:spPr>
      </p:pic>
      <p:pic>
        <p:nvPicPr>
          <p:cNvPr id="12" name="Image 11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D00A0609-FC4E-6699-52A3-FC7B89CC22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08"/>
          <a:stretch/>
        </p:blipFill>
        <p:spPr>
          <a:xfrm rot="5400000">
            <a:off x="7000846" y="523858"/>
            <a:ext cx="3429012" cy="2381247"/>
          </a:xfrm>
          <a:prstGeom prst="rect">
            <a:avLst/>
          </a:prstGeom>
        </p:spPr>
      </p:pic>
      <p:pic>
        <p:nvPicPr>
          <p:cNvPr id="16" name="Image 15" descr="Une image contenant fournitures de bureau, outil, Quincaillerie, intérieur&#10;&#10;Description générée automatiquement">
            <a:extLst>
              <a:ext uri="{FF2B5EF4-FFF2-40B4-BE49-F238E27FC236}">
                <a16:creationId xmlns:a16="http://schemas.microsoft.com/office/drawing/2014/main" id="{34F17256-A386-1ECD-14E9-BC2314273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524375" y="428624"/>
            <a:ext cx="3428988" cy="257174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2F34498-2FB2-AEBD-BF92-66B8554CDA54}"/>
              </a:ext>
            </a:extLst>
          </p:cNvPr>
          <p:cNvSpPr txBox="1"/>
          <p:nvPr/>
        </p:nvSpPr>
        <p:spPr>
          <a:xfrm>
            <a:off x="-356825" y="2551826"/>
            <a:ext cx="309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UN RÉCIPIENT EN VERRE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FBEBDB4-12A4-6C7C-091C-E9AA617AF7E7}"/>
              </a:ext>
            </a:extLst>
          </p:cNvPr>
          <p:cNvSpPr txBox="1"/>
          <p:nvPr/>
        </p:nvSpPr>
        <p:spPr>
          <a:xfrm>
            <a:off x="2119672" y="2547476"/>
            <a:ext cx="309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UN MORCEAU DE CARTON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67F02B5-6599-77EC-B46D-64618E88A1C3}"/>
              </a:ext>
            </a:extLst>
          </p:cNvPr>
          <p:cNvSpPr txBox="1"/>
          <p:nvPr/>
        </p:nvSpPr>
        <p:spPr>
          <a:xfrm>
            <a:off x="4691400" y="2551826"/>
            <a:ext cx="309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UN RESSORT EN ACIER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B537272-EA9F-C732-B788-A880B6DBDE92}"/>
              </a:ext>
            </a:extLst>
          </p:cNvPr>
          <p:cNvSpPr txBox="1"/>
          <p:nvPr/>
        </p:nvSpPr>
        <p:spPr>
          <a:xfrm>
            <a:off x="7001595" y="2556176"/>
            <a:ext cx="309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DE LA CIRE</a:t>
            </a:r>
          </a:p>
        </p:txBody>
      </p:sp>
    </p:spTree>
    <p:extLst>
      <p:ext uri="{BB962C8B-B14F-4D97-AF65-F5344CB8AC3E}">
        <p14:creationId xmlns:p14="http://schemas.microsoft.com/office/powerpoint/2010/main" val="37615021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1284</TotalTime>
  <Words>49</Words>
  <Application>Microsoft Macintosh PowerPoint</Application>
  <PresentationFormat>Format A4 (210 x 297 mm)</PresentationFormat>
  <Paragraphs>16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Richard</dc:creator>
  <cp:lastModifiedBy>Florence Richard</cp:lastModifiedBy>
  <cp:revision>7</cp:revision>
  <cp:lastPrinted>2024-04-12T08:29:28Z</cp:lastPrinted>
  <dcterms:created xsi:type="dcterms:W3CDTF">2024-03-22T12:42:44Z</dcterms:created>
  <dcterms:modified xsi:type="dcterms:W3CDTF">2024-06-12T14:22:02Z</dcterms:modified>
</cp:coreProperties>
</file>