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1" r:id="rId4"/>
    <p:sldId id="264" r:id="rId5"/>
    <p:sldId id="269" r:id="rId6"/>
    <p:sldId id="271" r:id="rId7"/>
    <p:sldId id="273" r:id="rId8"/>
    <p:sldId id="276" r:id="rId9"/>
    <p:sldId id="277" r:id="rId1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35"/>
  </p:normalViewPr>
  <p:slideViewPr>
    <p:cSldViewPr snapToGrid="0">
      <p:cViewPr varScale="1">
        <p:scale>
          <a:sx n="108" d="100"/>
          <a:sy n="108" d="100"/>
        </p:scale>
        <p:origin x="1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080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82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68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50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54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4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59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82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6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3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91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0FEF66-7160-4D40-9D11-4F65B119606D}" type="datetimeFigureOut">
              <a:rPr lang="fr-FR" smtClean="0"/>
              <a:t>04/04/2024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81A46C-B96D-4443-BE53-FBEE8BAE2F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12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 descr="Une image contenant objets en métal, argent&#10;&#10;Description générée automatiquement">
            <a:extLst>
              <a:ext uri="{FF2B5EF4-FFF2-40B4-BE49-F238E27FC236}">
                <a16:creationId xmlns:a16="http://schemas.microsoft.com/office/drawing/2014/main" id="{24575FF1-16A4-5662-16D5-43F03E14E6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9" t="5107" b="2602"/>
          <a:stretch/>
        </p:blipFill>
        <p:spPr>
          <a:xfrm rot="5400000">
            <a:off x="-952501" y="952500"/>
            <a:ext cx="6858000" cy="4953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69C7709-89EC-5E7E-89E9-E6A237F3DFE3}"/>
              </a:ext>
            </a:extLst>
          </p:cNvPr>
          <p:cNvSpPr txBox="1"/>
          <p:nvPr/>
        </p:nvSpPr>
        <p:spPr>
          <a:xfrm>
            <a:off x="543067" y="5380892"/>
            <a:ext cx="6037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 RESSORT</a:t>
            </a:r>
          </a:p>
        </p:txBody>
      </p:sp>
      <p:pic>
        <p:nvPicPr>
          <p:cNvPr id="2" name="Image 1" descr="Une image contenant balle, sphère&#10;&#10;Description générée automatiquement">
            <a:extLst>
              <a:ext uri="{FF2B5EF4-FFF2-40B4-BE49-F238E27FC236}">
                <a16:creationId xmlns:a16="http://schemas.microsoft.com/office/drawing/2014/main" id="{708EBC0E-9461-6CF6-886D-ACCD737529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0" r="4136" b="5969"/>
          <a:stretch/>
        </p:blipFill>
        <p:spPr>
          <a:xfrm rot="5400000">
            <a:off x="3999880" y="953119"/>
            <a:ext cx="6858000" cy="495176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5EA017-DE19-5619-80AF-09FFEB6DFEFA}"/>
              </a:ext>
            </a:extLst>
          </p:cNvPr>
          <p:cNvSpPr txBox="1"/>
          <p:nvPr/>
        </p:nvSpPr>
        <p:spPr>
          <a:xfrm>
            <a:off x="5181855" y="5380892"/>
            <a:ext cx="44940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</a:rPr>
              <a:t>UNE BOULE EN FRIGOLITE</a:t>
            </a:r>
          </a:p>
        </p:txBody>
      </p:sp>
    </p:spTree>
    <p:extLst>
      <p:ext uri="{BB962C8B-B14F-4D97-AF65-F5344CB8AC3E}">
        <p14:creationId xmlns:p14="http://schemas.microsoft.com/office/powerpoint/2010/main" val="402055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92970F-DE4B-10D4-1B17-456FDA4D8538}"/>
              </a:ext>
            </a:extLst>
          </p:cNvPr>
          <p:cNvSpPr txBox="1"/>
          <p:nvPr/>
        </p:nvSpPr>
        <p:spPr>
          <a:xfrm>
            <a:off x="1189207" y="5844182"/>
            <a:ext cx="6037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DES VIS</a:t>
            </a:r>
          </a:p>
        </p:txBody>
      </p:sp>
      <p:pic>
        <p:nvPicPr>
          <p:cNvPr id="2" name="Image 1" descr="Une image contenant Minéral, crystal, argent, quartz&#10;&#10;Description générée automatiquement">
            <a:extLst>
              <a:ext uri="{FF2B5EF4-FFF2-40B4-BE49-F238E27FC236}">
                <a16:creationId xmlns:a16="http://schemas.microsoft.com/office/drawing/2014/main" id="{A25C5DB7-9A3D-D340-44F1-9DA161E51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9" t="1424" b="6286"/>
          <a:stretch/>
        </p:blipFill>
        <p:spPr>
          <a:xfrm rot="5400000">
            <a:off x="4000500" y="952500"/>
            <a:ext cx="6857998" cy="49530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AFEBBC-936A-AD41-3747-711FD5121DD0}"/>
              </a:ext>
            </a:extLst>
          </p:cNvPr>
          <p:cNvSpPr txBox="1"/>
          <p:nvPr/>
        </p:nvSpPr>
        <p:spPr>
          <a:xfrm>
            <a:off x="5146429" y="5320962"/>
            <a:ext cx="456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</a:rPr>
              <a:t>UNE FEUILLE D’ALUMINIUM</a:t>
            </a:r>
          </a:p>
        </p:txBody>
      </p:sp>
      <p:pic>
        <p:nvPicPr>
          <p:cNvPr id="7" name="Image 6" descr="Une image contenant outil, Quincaillerie, intérieur, mur&#10;&#10;Description générée automatiquement">
            <a:extLst>
              <a:ext uri="{FF2B5EF4-FFF2-40B4-BE49-F238E27FC236}">
                <a16:creationId xmlns:a16="http://schemas.microsoft.com/office/drawing/2014/main" id="{C59F7E34-F383-6CB6-B2F0-0418C28E6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04"/>
          <a:stretch/>
        </p:blipFill>
        <p:spPr>
          <a:xfrm rot="5400000">
            <a:off x="-952501" y="952500"/>
            <a:ext cx="6858000" cy="49529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6727CEE-D8CC-5605-1D35-07F85433D933}"/>
              </a:ext>
            </a:extLst>
          </p:cNvPr>
          <p:cNvSpPr txBox="1"/>
          <p:nvPr/>
        </p:nvSpPr>
        <p:spPr>
          <a:xfrm>
            <a:off x="0" y="5518248"/>
            <a:ext cx="4566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chemeClr val="bg1"/>
                </a:solidFill>
              </a:rPr>
              <a:t>DES VIS</a:t>
            </a:r>
          </a:p>
        </p:txBody>
      </p:sp>
    </p:spTree>
    <p:extLst>
      <p:ext uri="{BB962C8B-B14F-4D97-AF65-F5344CB8AC3E}">
        <p14:creationId xmlns:p14="http://schemas.microsoft.com/office/powerpoint/2010/main" val="363161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mur, art, intérieur&#10;&#10;Description générée automatiquement">
            <a:extLst>
              <a:ext uri="{FF2B5EF4-FFF2-40B4-BE49-F238E27FC236}">
                <a16:creationId xmlns:a16="http://schemas.microsoft.com/office/drawing/2014/main" id="{E5D5A584-3CE0-022B-AB64-5A8E14C60A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9" t="2145" b="5565"/>
          <a:stretch/>
        </p:blipFill>
        <p:spPr>
          <a:xfrm rot="5400000">
            <a:off x="-952500" y="952500"/>
            <a:ext cx="6858000" cy="4953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FE0823F-D7D2-3B93-2C1B-1F8C7C7D09F6}"/>
              </a:ext>
            </a:extLst>
          </p:cNvPr>
          <p:cNvSpPr txBox="1"/>
          <p:nvPr/>
        </p:nvSpPr>
        <p:spPr>
          <a:xfrm>
            <a:off x="0" y="5011387"/>
            <a:ext cx="5204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</a:rPr>
              <a:t>UNE RONDELLE MÉTALLIQUE</a:t>
            </a:r>
          </a:p>
        </p:txBody>
      </p:sp>
      <p:pic>
        <p:nvPicPr>
          <p:cNvPr id="5" name="Image 4" descr="Une image contenant voiture, argent, intérieur&#10;&#10;Description générée automatiquement">
            <a:extLst>
              <a:ext uri="{FF2B5EF4-FFF2-40B4-BE49-F238E27FC236}">
                <a16:creationId xmlns:a16="http://schemas.microsoft.com/office/drawing/2014/main" id="{80AF0E24-023F-40AA-C598-187AFC50D3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6" b="7710"/>
          <a:stretch/>
        </p:blipFill>
        <p:spPr>
          <a:xfrm rot="5400000">
            <a:off x="3999880" y="953119"/>
            <a:ext cx="6858000" cy="49517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1BB924-623E-9B9C-EC3F-B64CC7C075D0}"/>
              </a:ext>
            </a:extLst>
          </p:cNvPr>
          <p:cNvSpPr txBox="1"/>
          <p:nvPr/>
        </p:nvSpPr>
        <p:spPr>
          <a:xfrm>
            <a:off x="5376412" y="5449256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UNE POULIE</a:t>
            </a:r>
          </a:p>
        </p:txBody>
      </p:sp>
    </p:spTree>
    <p:extLst>
      <p:ext uri="{BB962C8B-B14F-4D97-AF65-F5344CB8AC3E}">
        <p14:creationId xmlns:p14="http://schemas.microsoft.com/office/powerpoint/2010/main" val="2379599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trombone, fournitures de bureau, mur, conception&#10;&#10;Description générée automatiquement">
            <a:extLst>
              <a:ext uri="{FF2B5EF4-FFF2-40B4-BE49-F238E27FC236}">
                <a16:creationId xmlns:a16="http://schemas.microsoft.com/office/drawing/2014/main" id="{3ACD2843-F5D4-B10A-5227-1478E222F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69" b="7710"/>
          <a:stretch/>
        </p:blipFill>
        <p:spPr>
          <a:xfrm rot="16200000">
            <a:off x="-954823" y="954825"/>
            <a:ext cx="6858001" cy="49483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99535E2-B171-BB72-A643-221F807DA10E}"/>
              </a:ext>
            </a:extLst>
          </p:cNvPr>
          <p:cNvSpPr txBox="1"/>
          <p:nvPr/>
        </p:nvSpPr>
        <p:spPr>
          <a:xfrm>
            <a:off x="87268" y="5332329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 TROMBONE</a:t>
            </a:r>
          </a:p>
        </p:txBody>
      </p:sp>
      <p:pic>
        <p:nvPicPr>
          <p:cNvPr id="2" name="Image 1" descr="Une image contenant mur, aiguille, intérieur&#10;&#10;Description générée automatiquement">
            <a:extLst>
              <a:ext uri="{FF2B5EF4-FFF2-40B4-BE49-F238E27FC236}">
                <a16:creationId xmlns:a16="http://schemas.microsoft.com/office/drawing/2014/main" id="{6C1173F4-7E9B-8350-FEA7-BCDF8FC2A7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59" b="7710"/>
          <a:stretch/>
        </p:blipFill>
        <p:spPr>
          <a:xfrm rot="5400000">
            <a:off x="4040574" y="907783"/>
            <a:ext cx="6857997" cy="50424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0E0DC31-2E20-8568-7E96-648B1C0F8E9E}"/>
              </a:ext>
            </a:extLst>
          </p:cNvPr>
          <p:cNvSpPr txBox="1"/>
          <p:nvPr/>
        </p:nvSpPr>
        <p:spPr>
          <a:xfrm>
            <a:off x="3040714" y="5332329"/>
            <a:ext cx="90566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</a:rPr>
              <a:t>UNE ATTACHE 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PARISIENNE</a:t>
            </a:r>
          </a:p>
        </p:txBody>
      </p:sp>
    </p:spTree>
    <p:extLst>
      <p:ext uri="{BB962C8B-B14F-4D97-AF65-F5344CB8AC3E}">
        <p14:creationId xmlns:p14="http://schemas.microsoft.com/office/powerpoint/2010/main" val="3232402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EF0C6A-F940-B806-B4BA-19AE5CFCC4DD}"/>
              </a:ext>
            </a:extLst>
          </p:cNvPr>
          <p:cNvSpPr txBox="1"/>
          <p:nvPr/>
        </p:nvSpPr>
        <p:spPr>
          <a:xfrm>
            <a:off x="2909942" y="2190544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UNE PUNAISE</a:t>
            </a:r>
          </a:p>
        </p:txBody>
      </p:sp>
      <p:pic>
        <p:nvPicPr>
          <p:cNvPr id="6" name="Image 5" descr="Une image contenant fournitures de bureau, ongle, punaise&#10;&#10;Description générée automatiquement">
            <a:extLst>
              <a:ext uri="{FF2B5EF4-FFF2-40B4-BE49-F238E27FC236}">
                <a16:creationId xmlns:a16="http://schemas.microsoft.com/office/drawing/2014/main" id="{9491C60F-7381-A064-E301-F48E18869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18" b="7669"/>
          <a:stretch/>
        </p:blipFill>
        <p:spPr>
          <a:xfrm rot="16200000">
            <a:off x="-952499" y="952498"/>
            <a:ext cx="6858002" cy="49530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DCCBD06-700B-94A8-15CA-45DCB3F203BD}"/>
              </a:ext>
            </a:extLst>
          </p:cNvPr>
          <p:cNvSpPr txBox="1"/>
          <p:nvPr/>
        </p:nvSpPr>
        <p:spPr>
          <a:xfrm>
            <a:off x="424650" y="5020883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UNE PUNAISE</a:t>
            </a:r>
          </a:p>
        </p:txBody>
      </p:sp>
      <p:pic>
        <p:nvPicPr>
          <p:cNvPr id="9" name="Image 8" descr="Une image contenant métal, Quincaillerie, oléagineux, attache&#10;&#10;Description générée automatiquement">
            <a:extLst>
              <a:ext uri="{FF2B5EF4-FFF2-40B4-BE49-F238E27FC236}">
                <a16:creationId xmlns:a16="http://schemas.microsoft.com/office/drawing/2014/main" id="{39B1D263-86C9-0697-704D-E3FC968A6B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04"/>
          <a:stretch/>
        </p:blipFill>
        <p:spPr>
          <a:xfrm rot="5400000">
            <a:off x="3999258" y="952499"/>
            <a:ext cx="6858000" cy="4953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8F3336-AECA-FF4A-CA79-9566EBF9793C}"/>
              </a:ext>
            </a:extLst>
          </p:cNvPr>
          <p:cNvSpPr txBox="1"/>
          <p:nvPr/>
        </p:nvSpPr>
        <p:spPr>
          <a:xfrm>
            <a:off x="2909942" y="5145069"/>
            <a:ext cx="90566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</a:rPr>
              <a:t>DES RACCORDS </a:t>
            </a:r>
          </a:p>
          <a:p>
            <a:pPr algn="ctr"/>
            <a:r>
              <a:rPr lang="fr-FR" sz="4400" dirty="0">
                <a:solidFill>
                  <a:schemeClr val="bg1"/>
                </a:solidFill>
              </a:rPr>
              <a:t>DE TUYAUX</a:t>
            </a:r>
          </a:p>
        </p:txBody>
      </p:sp>
    </p:spTree>
    <p:extLst>
      <p:ext uri="{BB962C8B-B14F-4D97-AF65-F5344CB8AC3E}">
        <p14:creationId xmlns:p14="http://schemas.microsoft.com/office/powerpoint/2010/main" val="391315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 descr="Une image contenant cercle, intérieur&#10;&#10;Description générée automatiquement">
            <a:extLst>
              <a:ext uri="{FF2B5EF4-FFF2-40B4-BE49-F238E27FC236}">
                <a16:creationId xmlns:a16="http://schemas.microsoft.com/office/drawing/2014/main" id="{D27B40C5-9224-F3A0-D827-BD4150ADA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04"/>
          <a:stretch/>
        </p:blipFill>
        <p:spPr>
          <a:xfrm rot="5400000">
            <a:off x="-952501" y="952500"/>
            <a:ext cx="6858000" cy="49529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7759347-E7EF-67A1-1D49-6B469B2A57BB}"/>
              </a:ext>
            </a:extLst>
          </p:cNvPr>
          <p:cNvSpPr txBox="1"/>
          <p:nvPr/>
        </p:nvSpPr>
        <p:spPr>
          <a:xfrm>
            <a:off x="-2051850" y="4772361"/>
            <a:ext cx="9056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chemeClr val="bg1"/>
                </a:solidFill>
              </a:rPr>
              <a:t>UNE COUPELLE</a:t>
            </a:r>
          </a:p>
          <a:p>
            <a:pPr algn="ctr"/>
            <a:r>
              <a:rPr lang="fr-FR" sz="5400" dirty="0">
                <a:solidFill>
                  <a:schemeClr val="bg1"/>
                </a:solidFill>
              </a:rPr>
              <a:t> DE BOUGIE</a:t>
            </a:r>
          </a:p>
        </p:txBody>
      </p:sp>
      <p:pic>
        <p:nvPicPr>
          <p:cNvPr id="7" name="Image 6" descr="Une image contenant évier, cercle, mur, intérieur&#10;&#10;Description générée automatiquement">
            <a:extLst>
              <a:ext uri="{FF2B5EF4-FFF2-40B4-BE49-F238E27FC236}">
                <a16:creationId xmlns:a16="http://schemas.microsoft.com/office/drawing/2014/main" id="{33685A74-404B-EB9D-C5FF-434D39FA7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28"/>
          <a:stretch/>
        </p:blipFill>
        <p:spPr>
          <a:xfrm rot="5400000">
            <a:off x="3999880" y="953117"/>
            <a:ext cx="6858000" cy="495176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F9A1F29-7DD6-0C4D-0BE8-C7C1CDFD1B6A}"/>
              </a:ext>
            </a:extLst>
          </p:cNvPr>
          <p:cNvSpPr txBox="1"/>
          <p:nvPr/>
        </p:nvSpPr>
        <p:spPr>
          <a:xfrm>
            <a:off x="4952380" y="5295581"/>
            <a:ext cx="9056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UN CACHE-SERRURE</a:t>
            </a:r>
          </a:p>
        </p:txBody>
      </p:sp>
    </p:spTree>
    <p:extLst>
      <p:ext uri="{BB962C8B-B14F-4D97-AF65-F5344CB8AC3E}">
        <p14:creationId xmlns:p14="http://schemas.microsoft.com/office/powerpoint/2010/main" val="4133734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 descr="Une image contenant Quincaillerie, métal, outil&#10;&#10;Description générée automatiquement">
            <a:extLst>
              <a:ext uri="{FF2B5EF4-FFF2-40B4-BE49-F238E27FC236}">
                <a16:creationId xmlns:a16="http://schemas.microsoft.com/office/drawing/2014/main" id="{1148D79B-1B4A-176A-236C-EB4A3C22B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04"/>
          <a:stretch/>
        </p:blipFill>
        <p:spPr>
          <a:xfrm rot="5400000">
            <a:off x="-952502" y="952501"/>
            <a:ext cx="6858000" cy="4953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ADB2FA1-5F14-5D2A-EA03-5223E3BB571E}"/>
              </a:ext>
            </a:extLst>
          </p:cNvPr>
          <p:cNvSpPr txBox="1"/>
          <p:nvPr/>
        </p:nvSpPr>
        <p:spPr>
          <a:xfrm>
            <a:off x="213754" y="5139636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 CROCHET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FA67EB-1630-9BB1-29B6-2EE3BA1EF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16" t="3704" r="216"/>
          <a:stretch/>
        </p:blipFill>
        <p:spPr>
          <a:xfrm rot="5400000">
            <a:off x="4000499" y="937654"/>
            <a:ext cx="6858000" cy="495300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4DED0D-B1F5-3048-771F-5C77C589D1DA}"/>
              </a:ext>
            </a:extLst>
          </p:cNvPr>
          <p:cNvSpPr txBox="1"/>
          <p:nvPr/>
        </p:nvSpPr>
        <p:spPr>
          <a:xfrm>
            <a:off x="2900531" y="5007028"/>
            <a:ext cx="90566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</a:rPr>
              <a:t>DES FILS</a:t>
            </a:r>
          </a:p>
          <a:p>
            <a:pPr algn="ctr"/>
            <a:r>
              <a:rPr lang="fr-FR" sz="4400" dirty="0">
                <a:solidFill>
                  <a:schemeClr val="bg1"/>
                </a:solidFill>
              </a:rPr>
              <a:t>ÉLECTRIQUES</a:t>
            </a:r>
          </a:p>
        </p:txBody>
      </p:sp>
    </p:spTree>
    <p:extLst>
      <p:ext uri="{BB962C8B-B14F-4D97-AF65-F5344CB8AC3E}">
        <p14:creationId xmlns:p14="http://schemas.microsoft.com/office/powerpoint/2010/main" val="3033512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fournitures de bureau, Article de bureau, intérieur, outil d’écriture&#10;&#10;Description générée automatiquement">
            <a:extLst>
              <a:ext uri="{FF2B5EF4-FFF2-40B4-BE49-F238E27FC236}">
                <a16:creationId xmlns:a16="http://schemas.microsoft.com/office/drawing/2014/main" id="{E95D6428-AA59-ACA3-F704-B8584A96B4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04"/>
          <a:stretch/>
        </p:blipFill>
        <p:spPr>
          <a:xfrm rot="5400000">
            <a:off x="-952500" y="952500"/>
            <a:ext cx="6858000" cy="4953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A61CE2-3773-DF8A-32DD-1EB547418F9E}"/>
              </a:ext>
            </a:extLst>
          </p:cNvPr>
          <p:cNvSpPr txBox="1"/>
          <p:nvPr/>
        </p:nvSpPr>
        <p:spPr>
          <a:xfrm>
            <a:off x="424651" y="5151511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UN NIVEAU</a:t>
            </a:r>
          </a:p>
        </p:txBody>
      </p:sp>
      <p:pic>
        <p:nvPicPr>
          <p:cNvPr id="6" name="Image 5" descr="Une image contenant intérieur, bleu, plastique&#10;&#10;Description générée automatiquement">
            <a:extLst>
              <a:ext uri="{FF2B5EF4-FFF2-40B4-BE49-F238E27FC236}">
                <a16:creationId xmlns:a16="http://schemas.microsoft.com/office/drawing/2014/main" id="{0E2AD52D-8A08-9609-4E9E-FA15C16EF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04"/>
          <a:stretch/>
        </p:blipFill>
        <p:spPr>
          <a:xfrm rot="5400000">
            <a:off x="4000500" y="952499"/>
            <a:ext cx="6858000" cy="49530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B50FC84-A285-9532-6965-D2A90F7DD7DC}"/>
              </a:ext>
            </a:extLst>
          </p:cNvPr>
          <p:cNvSpPr txBox="1"/>
          <p:nvPr/>
        </p:nvSpPr>
        <p:spPr>
          <a:xfrm>
            <a:off x="5520595" y="5264421"/>
            <a:ext cx="4066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</a:rPr>
              <a:t>DES PIÈCES 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</a:rPr>
              <a:t>DE JEU</a:t>
            </a:r>
          </a:p>
        </p:txBody>
      </p:sp>
    </p:spTree>
    <p:extLst>
      <p:ext uri="{BB962C8B-B14F-4D97-AF65-F5344CB8AC3E}">
        <p14:creationId xmlns:p14="http://schemas.microsoft.com/office/powerpoint/2010/main" val="221152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ercle, émoticône, smiley, balle&#10;&#10;Description générée automatiquement">
            <a:extLst>
              <a:ext uri="{FF2B5EF4-FFF2-40B4-BE49-F238E27FC236}">
                <a16:creationId xmlns:a16="http://schemas.microsoft.com/office/drawing/2014/main" id="{C06DA11D-DB5A-E553-77A7-A8CBFAE5C8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82" b="322"/>
          <a:stretch/>
        </p:blipFill>
        <p:spPr>
          <a:xfrm rot="5400000">
            <a:off x="-952500" y="952500"/>
            <a:ext cx="6858000" cy="4953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7331D25-9EEC-4021-7172-8ED27CAFDC50}"/>
              </a:ext>
            </a:extLst>
          </p:cNvPr>
          <p:cNvSpPr txBox="1"/>
          <p:nvPr/>
        </p:nvSpPr>
        <p:spPr>
          <a:xfrm>
            <a:off x="199020" y="5175262"/>
            <a:ext cx="905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DES MAGNETS</a:t>
            </a:r>
          </a:p>
        </p:txBody>
      </p:sp>
    </p:spTree>
    <p:extLst>
      <p:ext uri="{BB962C8B-B14F-4D97-AF65-F5344CB8AC3E}">
        <p14:creationId xmlns:p14="http://schemas.microsoft.com/office/powerpoint/2010/main" val="27249329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1865</TotalTime>
  <Words>51</Words>
  <Application>Microsoft Macintosh PowerPoint</Application>
  <PresentationFormat>Format A4 (210 x 297 mm)</PresentationFormat>
  <Paragraphs>24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Richard</dc:creator>
  <cp:lastModifiedBy>Florence Richard</cp:lastModifiedBy>
  <cp:revision>6</cp:revision>
  <cp:lastPrinted>2024-04-04T07:25:46Z</cp:lastPrinted>
  <dcterms:created xsi:type="dcterms:W3CDTF">2024-03-22T13:40:14Z</dcterms:created>
  <dcterms:modified xsi:type="dcterms:W3CDTF">2024-04-04T20:41:52Z</dcterms:modified>
</cp:coreProperties>
</file>