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0" r:id="rId4"/>
    <p:sldId id="259" r:id="rId5"/>
    <p:sldId id="264" r:id="rId6"/>
    <p:sldId id="261" r:id="rId7"/>
    <p:sldId id="262" r:id="rId8"/>
    <p:sldId id="263" r:id="rId9"/>
  </p:sldIdLst>
  <p:sldSz cx="9906000" cy="6858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5"/>
    <p:restoredTop sz="96197"/>
  </p:normalViewPr>
  <p:slideViewPr>
    <p:cSldViewPr snapToGrid="0">
      <p:cViewPr varScale="1">
        <p:scale>
          <a:sx n="119" d="100"/>
          <a:sy n="119" d="100"/>
        </p:scale>
        <p:origin x="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9DE55-D95C-4C1F-A13A-769ED1BD46BB}" type="datetimeFigureOut">
              <a:rPr lang="fr-BE" smtClean="0"/>
              <a:t>21/03/24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402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37FC-4053-4F09-A9AB-F325A0EC65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2422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3437-C7AD-534A-9085-C675758D0918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0FDF-6DAD-7C40-9FA3-95286F00E5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90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3437-C7AD-534A-9085-C675758D0918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0FDF-6DAD-7C40-9FA3-95286F00E5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7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3437-C7AD-534A-9085-C675758D0918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0FDF-6DAD-7C40-9FA3-95286F00E5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19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3437-C7AD-534A-9085-C675758D0918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0FDF-6DAD-7C40-9FA3-95286F00E5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3437-C7AD-534A-9085-C675758D0918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0FDF-6DAD-7C40-9FA3-95286F00E5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04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3437-C7AD-534A-9085-C675758D0918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0FDF-6DAD-7C40-9FA3-95286F00E5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34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3437-C7AD-534A-9085-C675758D0918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0FDF-6DAD-7C40-9FA3-95286F00E5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89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3437-C7AD-534A-9085-C675758D0918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0FDF-6DAD-7C40-9FA3-95286F00E5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97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3437-C7AD-534A-9085-C675758D0918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0FDF-6DAD-7C40-9FA3-95286F00E5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40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3437-C7AD-534A-9085-C675758D0918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0FDF-6DAD-7C40-9FA3-95286F00E5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92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93437-C7AD-534A-9085-C675758D0918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0FDF-6DAD-7C40-9FA3-95286F00E5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01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93437-C7AD-534A-9085-C675758D0918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10FDF-6DAD-7C40-9FA3-95286F00E5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58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chaussures, dessin, habits, clipart&#10;&#10;Description générée automatiquement">
            <a:extLst>
              <a:ext uri="{FF2B5EF4-FFF2-40B4-BE49-F238E27FC236}">
                <a16:creationId xmlns:a16="http://schemas.microsoft.com/office/drawing/2014/main" id="{E2434015-CC06-3B61-6004-A5273C637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073557" y="-1475458"/>
            <a:ext cx="1651079" cy="6120000"/>
          </a:xfrm>
          <a:prstGeom prst="rect">
            <a:avLst/>
          </a:prstGeom>
        </p:spPr>
      </p:pic>
      <p:pic>
        <p:nvPicPr>
          <p:cNvPr id="5" name="Image 4" descr="Une image contenant clipart, Dessin animé, Animation, dessin humoristique&#10;&#10;Description générée automatiquement">
            <a:extLst>
              <a:ext uri="{FF2B5EF4-FFF2-40B4-BE49-F238E27FC236}">
                <a16:creationId xmlns:a16="http://schemas.microsoft.com/office/drawing/2014/main" id="{2C161142-D167-DAAC-AFD2-C09D3B0B85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096" y="4081405"/>
            <a:ext cx="1547649" cy="2244091"/>
          </a:xfrm>
          <a:prstGeom prst="rect">
            <a:avLst/>
          </a:prstGeom>
        </p:spPr>
      </p:pic>
      <p:pic>
        <p:nvPicPr>
          <p:cNvPr id="7" name="Image 6" descr="Une image contenant clipart, dessin humoristique, illustration&#10;&#10;Description générée automatiquement">
            <a:extLst>
              <a:ext uri="{FF2B5EF4-FFF2-40B4-BE49-F238E27FC236}">
                <a16:creationId xmlns:a16="http://schemas.microsoft.com/office/drawing/2014/main" id="{3A84E9F4-8471-CCE9-93F4-2894A34F94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4201" y="2880647"/>
            <a:ext cx="1798480" cy="3667952"/>
          </a:xfrm>
          <a:prstGeom prst="rect">
            <a:avLst/>
          </a:prstGeom>
        </p:spPr>
      </p:pic>
      <p:pic>
        <p:nvPicPr>
          <p:cNvPr id="9" name="Image 8" descr="Une image contenant dessin humoristique, dessin, illustration, croquis&#10;&#10;Description générée automatiquement">
            <a:extLst>
              <a:ext uri="{FF2B5EF4-FFF2-40B4-BE49-F238E27FC236}">
                <a16:creationId xmlns:a16="http://schemas.microsoft.com/office/drawing/2014/main" id="{CDC13BF2-7359-1817-80FA-27BE962233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1297" y="1275492"/>
            <a:ext cx="1637839" cy="505000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BF245C3-8510-0A91-E687-C60CDBE3713A}"/>
              </a:ext>
            </a:extLst>
          </p:cNvPr>
          <p:cNvSpPr/>
          <p:nvPr/>
        </p:nvSpPr>
        <p:spPr>
          <a:xfrm>
            <a:off x="502772" y="388307"/>
            <a:ext cx="7138105" cy="239247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FD24FB-6F2F-7529-15B7-2B2E805262B4}"/>
              </a:ext>
            </a:extLst>
          </p:cNvPr>
          <p:cNvSpPr/>
          <p:nvPr/>
        </p:nvSpPr>
        <p:spPr>
          <a:xfrm>
            <a:off x="502772" y="4007214"/>
            <a:ext cx="2261944" cy="239247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D84FC1-A71D-6B00-93A1-AC27F62AF883}"/>
              </a:ext>
            </a:extLst>
          </p:cNvPr>
          <p:cNvSpPr/>
          <p:nvPr/>
        </p:nvSpPr>
        <p:spPr>
          <a:xfrm>
            <a:off x="3662469" y="2924974"/>
            <a:ext cx="2261944" cy="347471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746152-8FBC-220E-1ECB-C0910EF28B73}"/>
              </a:ext>
            </a:extLst>
          </p:cNvPr>
          <p:cNvSpPr/>
          <p:nvPr/>
        </p:nvSpPr>
        <p:spPr>
          <a:xfrm>
            <a:off x="7799897" y="1398495"/>
            <a:ext cx="1948324" cy="492700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3041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BC447F-99C7-47A2-8495-F4A88241BA91}"/>
              </a:ext>
            </a:extLst>
          </p:cNvPr>
          <p:cNvSpPr/>
          <p:nvPr/>
        </p:nvSpPr>
        <p:spPr>
          <a:xfrm>
            <a:off x="204905" y="156144"/>
            <a:ext cx="7200000" cy="184802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" name="Image 3" descr="Une image contenant habits, dessin humoristique, dessin, Dessin de mode&#10;&#10;Description générée automatiquement">
            <a:extLst>
              <a:ext uri="{FF2B5EF4-FFF2-40B4-BE49-F238E27FC236}">
                <a16:creationId xmlns:a16="http://schemas.microsoft.com/office/drawing/2014/main" id="{E8B3CD9B-39A8-4321-2044-3DDBACCDE9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728"/>
          <a:stretch/>
        </p:blipFill>
        <p:spPr>
          <a:xfrm rot="16200000">
            <a:off x="2579656" y="-55768"/>
            <a:ext cx="2328517" cy="6840000"/>
          </a:xfrm>
          <a:prstGeom prst="rect">
            <a:avLst/>
          </a:prstGeom>
        </p:spPr>
      </p:pic>
      <p:pic>
        <p:nvPicPr>
          <p:cNvPr id="6" name="Image 5" descr="Une image contenant dessin humoristique, clipart, illustration&#10;&#10;Description générée automatiquement">
            <a:extLst>
              <a:ext uri="{FF2B5EF4-FFF2-40B4-BE49-F238E27FC236}">
                <a16:creationId xmlns:a16="http://schemas.microsoft.com/office/drawing/2014/main" id="{AFABD4C4-5149-DC11-F7CD-B7D665131A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9505" y="369000"/>
            <a:ext cx="1842581" cy="6120000"/>
          </a:xfrm>
          <a:prstGeom prst="rect">
            <a:avLst/>
          </a:prstGeom>
        </p:spPr>
      </p:pic>
      <p:pic>
        <p:nvPicPr>
          <p:cNvPr id="8" name="Image 7" descr="Une image contenant dessin, croquis, clipart, Dessin animé&#10;&#10;Description générée automatiquement">
            <a:extLst>
              <a:ext uri="{FF2B5EF4-FFF2-40B4-BE49-F238E27FC236}">
                <a16:creationId xmlns:a16="http://schemas.microsoft.com/office/drawing/2014/main" id="{08337CE8-9D29-229B-9F0D-8208DB52739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348"/>
          <a:stretch/>
        </p:blipFill>
        <p:spPr>
          <a:xfrm rot="16200000">
            <a:off x="3003239" y="-2583660"/>
            <a:ext cx="1603334" cy="7200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33FC09B-B498-3EFE-89F5-B17A3041DC1F}"/>
              </a:ext>
            </a:extLst>
          </p:cNvPr>
          <p:cNvSpPr/>
          <p:nvPr/>
        </p:nvSpPr>
        <p:spPr>
          <a:xfrm>
            <a:off x="204905" y="2199974"/>
            <a:ext cx="7200000" cy="232851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8760C1-9BFB-5047-7B42-C1F923B1A427}"/>
              </a:ext>
            </a:extLst>
          </p:cNvPr>
          <p:cNvSpPr/>
          <p:nvPr/>
        </p:nvSpPr>
        <p:spPr>
          <a:xfrm rot="5400000">
            <a:off x="5435922" y="2411202"/>
            <a:ext cx="6432547" cy="209779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dessin, habits, Dessin de mode, femme&#10;&#10;Description générée automatiquement">
            <a:extLst>
              <a:ext uri="{FF2B5EF4-FFF2-40B4-BE49-F238E27FC236}">
                <a16:creationId xmlns:a16="http://schemas.microsoft.com/office/drawing/2014/main" id="{5335DE03-3FE8-3AE2-8F34-13328E8066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900822" y="2085779"/>
            <a:ext cx="2006557" cy="7200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B4A6E18-C4B3-BFB9-D82B-0BB2CAE66024}"/>
              </a:ext>
            </a:extLst>
          </p:cNvPr>
          <p:cNvSpPr/>
          <p:nvPr/>
        </p:nvSpPr>
        <p:spPr>
          <a:xfrm>
            <a:off x="204905" y="4682500"/>
            <a:ext cx="7200000" cy="20569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797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BF245C3-8510-0A91-E687-C60CDBE3713A}"/>
              </a:ext>
            </a:extLst>
          </p:cNvPr>
          <p:cNvSpPr/>
          <p:nvPr/>
        </p:nvSpPr>
        <p:spPr>
          <a:xfrm>
            <a:off x="502772" y="388307"/>
            <a:ext cx="7138105" cy="239247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FD24FB-6F2F-7529-15B7-2B2E805262B4}"/>
              </a:ext>
            </a:extLst>
          </p:cNvPr>
          <p:cNvSpPr/>
          <p:nvPr/>
        </p:nvSpPr>
        <p:spPr>
          <a:xfrm>
            <a:off x="502772" y="4007214"/>
            <a:ext cx="2261944" cy="239247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D84FC1-A71D-6B00-93A1-AC27F62AF883}"/>
              </a:ext>
            </a:extLst>
          </p:cNvPr>
          <p:cNvSpPr/>
          <p:nvPr/>
        </p:nvSpPr>
        <p:spPr>
          <a:xfrm>
            <a:off x="3662469" y="2924974"/>
            <a:ext cx="2261944" cy="3600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746152-8FBC-220E-1ECB-C0910EF28B73}"/>
              </a:ext>
            </a:extLst>
          </p:cNvPr>
          <p:cNvSpPr/>
          <p:nvPr/>
        </p:nvSpPr>
        <p:spPr>
          <a:xfrm>
            <a:off x="7799897" y="1002082"/>
            <a:ext cx="1948324" cy="532341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" name="Image 3" descr="Une image contenant clipart, Dessin animé, Animation, dessin humoristique&#10;&#10;Description générée automatiquement">
            <a:extLst>
              <a:ext uri="{FF2B5EF4-FFF2-40B4-BE49-F238E27FC236}">
                <a16:creationId xmlns:a16="http://schemas.microsoft.com/office/drawing/2014/main" id="{78094E29-A7F8-D3C6-311D-BC6728547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875" y="4243371"/>
            <a:ext cx="1408870" cy="2094767"/>
          </a:xfrm>
          <a:prstGeom prst="rect">
            <a:avLst/>
          </a:prstGeom>
        </p:spPr>
      </p:pic>
      <p:pic>
        <p:nvPicPr>
          <p:cNvPr id="8" name="Image 7" descr="Une image contenant dessin humoristique, Dessin animé, Animation, clipart&#10;&#10;Description générée automatiquement">
            <a:extLst>
              <a:ext uri="{FF2B5EF4-FFF2-40B4-BE49-F238E27FC236}">
                <a16:creationId xmlns:a16="http://schemas.microsoft.com/office/drawing/2014/main" id="{95AD4DA9-1D5B-BFE5-5E27-7905A9E347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20"/>
          <a:stretch/>
        </p:blipFill>
        <p:spPr>
          <a:xfrm>
            <a:off x="4071824" y="3018773"/>
            <a:ext cx="1610526" cy="3462478"/>
          </a:xfrm>
          <a:prstGeom prst="rect">
            <a:avLst/>
          </a:prstGeom>
        </p:spPr>
      </p:pic>
      <p:pic>
        <p:nvPicPr>
          <p:cNvPr id="16" name="Image 15" descr="Une image contenant clipart, dessin, Dessin animé, Animation&#10;&#10;Description générée automatiquement">
            <a:extLst>
              <a:ext uri="{FF2B5EF4-FFF2-40B4-BE49-F238E27FC236}">
                <a16:creationId xmlns:a16="http://schemas.microsoft.com/office/drawing/2014/main" id="{AC5FFE41-529B-9A1F-CCCB-BED8284224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5859" y="1143789"/>
            <a:ext cx="1454845" cy="5040000"/>
          </a:xfrm>
          <a:prstGeom prst="rect">
            <a:avLst/>
          </a:prstGeom>
        </p:spPr>
      </p:pic>
      <p:pic>
        <p:nvPicPr>
          <p:cNvPr id="18" name="Image 17" descr="Une image contenant dessin, dessin humoristique, illustration&#10;&#10;Description générée automatiquement">
            <a:extLst>
              <a:ext uri="{FF2B5EF4-FFF2-40B4-BE49-F238E27FC236}">
                <a16:creationId xmlns:a16="http://schemas.microsoft.com/office/drawing/2014/main" id="{387B70CB-6452-B327-B6DE-BB68D7A548A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798" b="2691"/>
          <a:stretch/>
        </p:blipFill>
        <p:spPr>
          <a:xfrm rot="16200000">
            <a:off x="3113893" y="-1475458"/>
            <a:ext cx="1661981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24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BC447F-99C7-47A2-8495-F4A88241BA91}"/>
              </a:ext>
            </a:extLst>
          </p:cNvPr>
          <p:cNvSpPr/>
          <p:nvPr/>
        </p:nvSpPr>
        <p:spPr>
          <a:xfrm>
            <a:off x="181223" y="432822"/>
            <a:ext cx="7322879" cy="25119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8760C1-9BFB-5047-7B42-C1F923B1A427}"/>
              </a:ext>
            </a:extLst>
          </p:cNvPr>
          <p:cNvSpPr/>
          <p:nvPr/>
        </p:nvSpPr>
        <p:spPr>
          <a:xfrm rot="5400000">
            <a:off x="5435922" y="2411202"/>
            <a:ext cx="6432547" cy="209779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4A6E18-C4B3-BFB9-D82B-0BB2CAE66024}"/>
              </a:ext>
            </a:extLst>
          </p:cNvPr>
          <p:cNvSpPr/>
          <p:nvPr/>
        </p:nvSpPr>
        <p:spPr>
          <a:xfrm>
            <a:off x="296064" y="3331923"/>
            <a:ext cx="7200000" cy="288648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Image 10" descr="Une image contenant clipart, dessin humoristique&#10;&#10;Description générée automatiquement">
            <a:extLst>
              <a:ext uri="{FF2B5EF4-FFF2-40B4-BE49-F238E27FC236}">
                <a16:creationId xmlns:a16="http://schemas.microsoft.com/office/drawing/2014/main" id="{B59F640C-6505-EAD0-94C5-1A4F45D664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130"/>
          <a:stretch/>
        </p:blipFill>
        <p:spPr>
          <a:xfrm>
            <a:off x="7690653" y="381440"/>
            <a:ext cx="1911247" cy="6120000"/>
          </a:xfrm>
          <a:prstGeom prst="rect">
            <a:avLst/>
          </a:prstGeom>
        </p:spPr>
      </p:pic>
      <p:pic>
        <p:nvPicPr>
          <p:cNvPr id="17" name="Image 16" descr="Une image contenant dessin humoristique, habits, costume, illustration&#10;&#10;Description générée automatiquement">
            <a:extLst>
              <a:ext uri="{FF2B5EF4-FFF2-40B4-BE49-F238E27FC236}">
                <a16:creationId xmlns:a16="http://schemas.microsoft.com/office/drawing/2014/main" id="{50D0A2E1-1302-2B88-5229-1C4EAA08F9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30"/>
          <a:stretch/>
        </p:blipFill>
        <p:spPr>
          <a:xfrm rot="16200000">
            <a:off x="2806788" y="-1933113"/>
            <a:ext cx="2054582" cy="7200000"/>
          </a:xfrm>
          <a:prstGeom prst="rect">
            <a:avLst/>
          </a:prstGeom>
        </p:spPr>
      </p:pic>
      <p:pic>
        <p:nvPicPr>
          <p:cNvPr id="18" name="Image 17" descr="Une image contenant clipart, dessin, dessin humoristique, illustration&#10;&#10;Description générée automatiquement">
            <a:extLst>
              <a:ext uri="{FF2B5EF4-FFF2-40B4-BE49-F238E27FC236}">
                <a16:creationId xmlns:a16="http://schemas.microsoft.com/office/drawing/2014/main" id="{79DEAD6F-70AF-5F39-28BE-2AA006897D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623271" y="1364968"/>
            <a:ext cx="2421615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6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>
            <a:extLst>
              <a:ext uri="{FF2B5EF4-FFF2-40B4-BE49-F238E27FC236}">
                <a16:creationId xmlns:a16="http://schemas.microsoft.com/office/drawing/2014/main" id="{8A78DC2F-C656-4860-7156-C924E2C2E222}"/>
              </a:ext>
            </a:extLst>
          </p:cNvPr>
          <p:cNvSpPr txBox="1"/>
          <p:nvPr/>
        </p:nvSpPr>
        <p:spPr>
          <a:xfrm>
            <a:off x="434754" y="534461"/>
            <a:ext cx="25561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PETITE FILLE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4D7C054-7521-2344-C18C-1DD0D2BEF9DD}"/>
              </a:ext>
            </a:extLst>
          </p:cNvPr>
          <p:cNvSpPr txBox="1"/>
          <p:nvPr/>
        </p:nvSpPr>
        <p:spPr>
          <a:xfrm>
            <a:off x="6561520" y="3507233"/>
            <a:ext cx="297962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HOMME ÂGÉ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247AE8A-ED7D-B03F-58E3-785ECEEA9123}"/>
              </a:ext>
            </a:extLst>
          </p:cNvPr>
          <p:cNvSpPr txBox="1"/>
          <p:nvPr/>
        </p:nvSpPr>
        <p:spPr>
          <a:xfrm>
            <a:off x="3335545" y="561156"/>
            <a:ext cx="30979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PETIT GARCON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FA1DF47-5F16-6551-8A0E-ABA593664B65}"/>
              </a:ext>
            </a:extLst>
          </p:cNvPr>
          <p:cNvSpPr txBox="1"/>
          <p:nvPr/>
        </p:nvSpPr>
        <p:spPr>
          <a:xfrm>
            <a:off x="409295" y="2505954"/>
            <a:ext cx="297962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ADOLESCENTE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9C6834C-D5F6-6F08-C02F-E45E00D451A0}"/>
              </a:ext>
            </a:extLst>
          </p:cNvPr>
          <p:cNvSpPr txBox="1"/>
          <p:nvPr/>
        </p:nvSpPr>
        <p:spPr>
          <a:xfrm>
            <a:off x="364853" y="3499669"/>
            <a:ext cx="271373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ADOLESCENT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E7D9359-C2BD-5C86-03FA-E784CC919746}"/>
              </a:ext>
            </a:extLst>
          </p:cNvPr>
          <p:cNvSpPr txBox="1"/>
          <p:nvPr/>
        </p:nvSpPr>
        <p:spPr>
          <a:xfrm>
            <a:off x="6778208" y="578747"/>
            <a:ext cx="23298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BÉBÉ FILLE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BD4867A-CA33-FEB0-0A6A-82B5580B144F}"/>
              </a:ext>
            </a:extLst>
          </p:cNvPr>
          <p:cNvSpPr txBox="1"/>
          <p:nvPr/>
        </p:nvSpPr>
        <p:spPr>
          <a:xfrm>
            <a:off x="395376" y="4462607"/>
            <a:ext cx="49657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JEUNE HOMME ADULTE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DFF54C43-D43E-E795-50EA-D0576B4B678E}"/>
              </a:ext>
            </a:extLst>
          </p:cNvPr>
          <p:cNvSpPr txBox="1"/>
          <p:nvPr/>
        </p:nvSpPr>
        <p:spPr>
          <a:xfrm>
            <a:off x="409295" y="5442293"/>
            <a:ext cx="450814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JEUNE FEMME ADULTE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27AC716-CE55-8E67-B5B0-6FA5E7DB8D8D}"/>
              </a:ext>
            </a:extLst>
          </p:cNvPr>
          <p:cNvSpPr txBox="1"/>
          <p:nvPr/>
        </p:nvSpPr>
        <p:spPr>
          <a:xfrm>
            <a:off x="3680214" y="2547722"/>
            <a:ext cx="30979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BÉBÉ GARCON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84363A6-629E-C75E-2491-039A6239B72C}"/>
              </a:ext>
            </a:extLst>
          </p:cNvPr>
          <p:cNvSpPr txBox="1"/>
          <p:nvPr/>
        </p:nvSpPr>
        <p:spPr>
          <a:xfrm>
            <a:off x="409295" y="1460386"/>
            <a:ext cx="124414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FILLE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61F9E75-E32C-CE04-C952-A43294BE01BF}"/>
              </a:ext>
            </a:extLst>
          </p:cNvPr>
          <p:cNvSpPr txBox="1"/>
          <p:nvPr/>
        </p:nvSpPr>
        <p:spPr>
          <a:xfrm>
            <a:off x="2028914" y="1473601"/>
            <a:ext cx="18670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GARCON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8C23CC9-B512-3D86-33DC-76417A06C21D}"/>
              </a:ext>
            </a:extLst>
          </p:cNvPr>
          <p:cNvSpPr txBox="1"/>
          <p:nvPr/>
        </p:nvSpPr>
        <p:spPr>
          <a:xfrm>
            <a:off x="5637122" y="4462607"/>
            <a:ext cx="347092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HOMME ADULTE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2CC0210-3269-4546-E3C1-A589B5C7F2F6}"/>
              </a:ext>
            </a:extLst>
          </p:cNvPr>
          <p:cNvSpPr txBox="1"/>
          <p:nvPr/>
        </p:nvSpPr>
        <p:spPr>
          <a:xfrm>
            <a:off x="5304980" y="5436770"/>
            <a:ext cx="330040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FEMME ADULTE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CF10E78-388E-361D-DA4D-BD37D17403F1}"/>
              </a:ext>
            </a:extLst>
          </p:cNvPr>
          <p:cNvSpPr txBox="1"/>
          <p:nvPr/>
        </p:nvSpPr>
        <p:spPr>
          <a:xfrm>
            <a:off x="3307046" y="3499668"/>
            <a:ext cx="297962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FEMME ÂGÉE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5350EE8-EF99-3463-66E6-FAF81F6B4A1D}"/>
              </a:ext>
            </a:extLst>
          </p:cNvPr>
          <p:cNvSpPr txBox="1"/>
          <p:nvPr/>
        </p:nvSpPr>
        <p:spPr>
          <a:xfrm>
            <a:off x="4271422" y="1492214"/>
            <a:ext cx="378281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FEMME ENCEINTE</a:t>
            </a:r>
          </a:p>
        </p:txBody>
      </p:sp>
    </p:spTree>
    <p:extLst>
      <p:ext uri="{BB962C8B-B14F-4D97-AF65-F5344CB8AC3E}">
        <p14:creationId xmlns:p14="http://schemas.microsoft.com/office/powerpoint/2010/main" val="209606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èche vers la droite 2">
            <a:extLst>
              <a:ext uri="{FF2B5EF4-FFF2-40B4-BE49-F238E27FC236}">
                <a16:creationId xmlns:a16="http://schemas.microsoft.com/office/drawing/2014/main" id="{BC2A0E00-41FA-F386-EE74-100F57C0AE10}"/>
              </a:ext>
            </a:extLst>
          </p:cNvPr>
          <p:cNvSpPr/>
          <p:nvPr/>
        </p:nvSpPr>
        <p:spPr>
          <a:xfrm>
            <a:off x="663879" y="713984"/>
            <a:ext cx="8843376" cy="88934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 vers la droite 3">
            <a:extLst>
              <a:ext uri="{FF2B5EF4-FFF2-40B4-BE49-F238E27FC236}">
                <a16:creationId xmlns:a16="http://schemas.microsoft.com/office/drawing/2014/main" id="{EEAC54E9-3B00-B19B-E769-BD6C11CB7E6A}"/>
              </a:ext>
            </a:extLst>
          </p:cNvPr>
          <p:cNvSpPr/>
          <p:nvPr/>
        </p:nvSpPr>
        <p:spPr>
          <a:xfrm>
            <a:off x="663879" y="1893518"/>
            <a:ext cx="8843376" cy="88934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a droite 4">
            <a:extLst>
              <a:ext uri="{FF2B5EF4-FFF2-40B4-BE49-F238E27FC236}">
                <a16:creationId xmlns:a16="http://schemas.microsoft.com/office/drawing/2014/main" id="{F16F82B1-3929-134B-0935-85F49DDE7596}"/>
              </a:ext>
            </a:extLst>
          </p:cNvPr>
          <p:cNvSpPr/>
          <p:nvPr/>
        </p:nvSpPr>
        <p:spPr>
          <a:xfrm>
            <a:off x="663879" y="3073052"/>
            <a:ext cx="8843376" cy="88934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a droite 5">
            <a:extLst>
              <a:ext uri="{FF2B5EF4-FFF2-40B4-BE49-F238E27FC236}">
                <a16:creationId xmlns:a16="http://schemas.microsoft.com/office/drawing/2014/main" id="{8B59A960-A4AE-F88F-FB3A-A17F8B1EA839}"/>
              </a:ext>
            </a:extLst>
          </p:cNvPr>
          <p:cNvSpPr/>
          <p:nvPr/>
        </p:nvSpPr>
        <p:spPr>
          <a:xfrm>
            <a:off x="663879" y="4252586"/>
            <a:ext cx="8843376" cy="88934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a droite 6">
            <a:extLst>
              <a:ext uri="{FF2B5EF4-FFF2-40B4-BE49-F238E27FC236}">
                <a16:creationId xmlns:a16="http://schemas.microsoft.com/office/drawing/2014/main" id="{645FEF6B-B87B-E3FA-6BF9-93F87EB0D330}"/>
              </a:ext>
            </a:extLst>
          </p:cNvPr>
          <p:cNvSpPr/>
          <p:nvPr/>
        </p:nvSpPr>
        <p:spPr>
          <a:xfrm>
            <a:off x="663879" y="5432120"/>
            <a:ext cx="8843376" cy="88934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65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>
            <a:extLst>
              <a:ext uri="{FF2B5EF4-FFF2-40B4-BE49-F238E27FC236}">
                <a16:creationId xmlns:a16="http://schemas.microsoft.com/office/drawing/2014/main" id="{4A7B63ED-2792-B89F-11C3-E95FBEB63D3F}"/>
              </a:ext>
            </a:extLst>
          </p:cNvPr>
          <p:cNvGrpSpPr/>
          <p:nvPr/>
        </p:nvGrpSpPr>
        <p:grpSpPr>
          <a:xfrm>
            <a:off x="246345" y="208768"/>
            <a:ext cx="9260909" cy="2751549"/>
            <a:chOff x="246345" y="496866"/>
            <a:chExt cx="9260909" cy="2751549"/>
          </a:xfrm>
        </p:grpSpPr>
        <p:sp>
          <p:nvSpPr>
            <p:cNvPr id="3" name="Flèche vers la droite 2">
              <a:extLst>
                <a:ext uri="{FF2B5EF4-FFF2-40B4-BE49-F238E27FC236}">
                  <a16:creationId xmlns:a16="http://schemas.microsoft.com/office/drawing/2014/main" id="{BC2A0E00-41FA-F386-EE74-100F57C0AE10}"/>
                </a:ext>
              </a:extLst>
            </p:cNvPr>
            <p:cNvSpPr/>
            <p:nvPr/>
          </p:nvSpPr>
          <p:spPr>
            <a:xfrm>
              <a:off x="4952999" y="521918"/>
              <a:ext cx="4554255" cy="739035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" name="Flèche vers la droite 1">
              <a:extLst>
                <a:ext uri="{FF2B5EF4-FFF2-40B4-BE49-F238E27FC236}">
                  <a16:creationId xmlns:a16="http://schemas.microsoft.com/office/drawing/2014/main" id="{B3C43B48-6584-74E9-3B0A-CCDDCBD88A32}"/>
                </a:ext>
              </a:extLst>
            </p:cNvPr>
            <p:cNvSpPr/>
            <p:nvPr/>
          </p:nvSpPr>
          <p:spPr>
            <a:xfrm>
              <a:off x="4952999" y="1515649"/>
              <a:ext cx="4554255" cy="739035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lèche vers la droite 7">
              <a:extLst>
                <a:ext uri="{FF2B5EF4-FFF2-40B4-BE49-F238E27FC236}">
                  <a16:creationId xmlns:a16="http://schemas.microsoft.com/office/drawing/2014/main" id="{B9C560D1-0795-B8A7-8D20-9BEAEC5611BE}"/>
                </a:ext>
              </a:extLst>
            </p:cNvPr>
            <p:cNvSpPr/>
            <p:nvPr/>
          </p:nvSpPr>
          <p:spPr>
            <a:xfrm>
              <a:off x="246346" y="1553227"/>
              <a:ext cx="4554255" cy="739035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lèche vers la droite 8">
              <a:extLst>
                <a:ext uri="{FF2B5EF4-FFF2-40B4-BE49-F238E27FC236}">
                  <a16:creationId xmlns:a16="http://schemas.microsoft.com/office/drawing/2014/main" id="{02258E99-CF7C-091B-EE31-56A65854E6C9}"/>
                </a:ext>
              </a:extLst>
            </p:cNvPr>
            <p:cNvSpPr/>
            <p:nvPr/>
          </p:nvSpPr>
          <p:spPr>
            <a:xfrm>
              <a:off x="246346" y="496866"/>
              <a:ext cx="4554255" cy="739035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lèche vers la droite 9">
              <a:extLst>
                <a:ext uri="{FF2B5EF4-FFF2-40B4-BE49-F238E27FC236}">
                  <a16:creationId xmlns:a16="http://schemas.microsoft.com/office/drawing/2014/main" id="{DEB274EA-DF91-7E86-8D5C-CA21BA10DF57}"/>
                </a:ext>
              </a:extLst>
            </p:cNvPr>
            <p:cNvSpPr/>
            <p:nvPr/>
          </p:nvSpPr>
          <p:spPr>
            <a:xfrm>
              <a:off x="4952999" y="2509380"/>
              <a:ext cx="4554255" cy="739035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lèche vers la droite 10">
              <a:extLst>
                <a:ext uri="{FF2B5EF4-FFF2-40B4-BE49-F238E27FC236}">
                  <a16:creationId xmlns:a16="http://schemas.microsoft.com/office/drawing/2014/main" id="{AFC45620-73DB-224E-4AA9-17189BCD4C01}"/>
                </a:ext>
              </a:extLst>
            </p:cNvPr>
            <p:cNvSpPr/>
            <p:nvPr/>
          </p:nvSpPr>
          <p:spPr>
            <a:xfrm>
              <a:off x="246345" y="2509379"/>
              <a:ext cx="4554255" cy="739035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982EC1A3-A06F-77CA-3586-E9DC06087297}"/>
              </a:ext>
            </a:extLst>
          </p:cNvPr>
          <p:cNvGrpSpPr/>
          <p:nvPr/>
        </p:nvGrpSpPr>
        <p:grpSpPr>
          <a:xfrm>
            <a:off x="1002779" y="3279737"/>
            <a:ext cx="6989826" cy="1359079"/>
            <a:chOff x="551842" y="3565739"/>
            <a:chExt cx="6989826" cy="1359079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90F0B309-E2D6-C87C-B45D-B4EE2FC04127}"/>
                </a:ext>
              </a:extLst>
            </p:cNvPr>
            <p:cNvGrpSpPr/>
            <p:nvPr/>
          </p:nvGrpSpPr>
          <p:grpSpPr>
            <a:xfrm>
              <a:off x="551842" y="3565739"/>
              <a:ext cx="5080491" cy="1359079"/>
              <a:chOff x="551842" y="3565739"/>
              <a:chExt cx="5080491" cy="1359079"/>
            </a:xfrm>
          </p:grpSpPr>
          <p:pic>
            <p:nvPicPr>
              <p:cNvPr id="12" name="Image 11" descr="Une image contenant cercle, croquis&#10;&#10;Description générée automatiquement">
                <a:extLst>
                  <a:ext uri="{FF2B5EF4-FFF2-40B4-BE49-F238E27FC236}">
                    <a16:creationId xmlns:a16="http://schemas.microsoft.com/office/drawing/2014/main" id="{E4938BD5-DA29-4E08-7F1C-476DC414B7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1842" y="3565739"/>
                <a:ext cx="1087979" cy="1269308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A02AB442-8C57-7B2E-3E67-153A755B9F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9142" y="3980403"/>
                <a:ext cx="1319636" cy="739035"/>
              </a:xfrm>
              <a:prstGeom prst="rect">
                <a:avLst/>
              </a:prstGeom>
            </p:spPr>
          </p:pic>
          <p:pic>
            <p:nvPicPr>
              <p:cNvPr id="17" name="Image 16" descr="Une image contenant croquis, dessin, clipart, Dessin au trait&#10;&#10;Description générée automatiquement">
                <a:extLst>
                  <a:ext uri="{FF2B5EF4-FFF2-40B4-BE49-F238E27FC236}">
                    <a16:creationId xmlns:a16="http://schemas.microsoft.com/office/drawing/2014/main" id="{005FD690-B117-8E99-7E2E-A4B26641A5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" t="7143" r="2307"/>
              <a:stretch/>
            </p:blipFill>
            <p:spPr bwMode="auto">
              <a:xfrm>
                <a:off x="3951220" y="3720241"/>
                <a:ext cx="1681113" cy="1204577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18" name="Image 17" descr="Une image contenant cercle, croquis&#10;&#10;Description générée automatiquement">
              <a:extLst>
                <a:ext uri="{FF2B5EF4-FFF2-40B4-BE49-F238E27FC236}">
                  <a16:creationId xmlns:a16="http://schemas.microsoft.com/office/drawing/2014/main" id="{2B610DE2-21B9-3378-D0CE-B693ABB6BA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3689" y="3565739"/>
              <a:ext cx="1087979" cy="1269308"/>
            </a:xfrm>
            <a:prstGeom prst="rect">
              <a:avLst/>
            </a:prstGeom>
          </p:spPr>
        </p:pic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2DD79C87-93DB-0B7F-DE3C-BD6E5C80D8F6}"/>
              </a:ext>
            </a:extLst>
          </p:cNvPr>
          <p:cNvGrpSpPr/>
          <p:nvPr/>
        </p:nvGrpSpPr>
        <p:grpSpPr>
          <a:xfrm>
            <a:off x="796145" y="3379956"/>
            <a:ext cx="7312288" cy="1432955"/>
            <a:chOff x="796145" y="3379956"/>
            <a:chExt cx="7312288" cy="1432955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6CEB1CC2-2E9B-8E1F-E8A0-B0FEF0BEAAE6}"/>
                </a:ext>
              </a:extLst>
            </p:cNvPr>
            <p:cNvGrpSpPr/>
            <p:nvPr/>
          </p:nvGrpSpPr>
          <p:grpSpPr>
            <a:xfrm>
              <a:off x="796145" y="3382865"/>
              <a:ext cx="5287125" cy="1430046"/>
              <a:chOff x="438412" y="3607507"/>
              <a:chExt cx="5287125" cy="1430046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4E510B4-24DA-4E46-2602-277D3EB27112}"/>
                  </a:ext>
                </a:extLst>
              </p:cNvPr>
              <p:cNvSpPr/>
              <p:nvPr/>
            </p:nvSpPr>
            <p:spPr>
              <a:xfrm>
                <a:off x="438412" y="3609587"/>
                <a:ext cx="1319636" cy="131314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5035E48-CCD9-9D12-DBFB-9698DC3EE700}"/>
                  </a:ext>
                </a:extLst>
              </p:cNvPr>
              <p:cNvSpPr/>
              <p:nvPr/>
            </p:nvSpPr>
            <p:spPr>
              <a:xfrm>
                <a:off x="2039142" y="3609587"/>
                <a:ext cx="1443094" cy="131314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CBDFE0-21BF-0AB1-041B-CF4CE05FC410}"/>
                  </a:ext>
                </a:extLst>
              </p:cNvPr>
              <p:cNvSpPr/>
              <p:nvPr/>
            </p:nvSpPr>
            <p:spPr>
              <a:xfrm>
                <a:off x="3843208" y="3607507"/>
                <a:ext cx="1882329" cy="143004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7A2D583-D7D9-8ACB-631F-A14F3C579D5B}"/>
                </a:ext>
              </a:extLst>
            </p:cNvPr>
            <p:cNvSpPr/>
            <p:nvPr/>
          </p:nvSpPr>
          <p:spPr>
            <a:xfrm>
              <a:off x="6788797" y="3379956"/>
              <a:ext cx="1319636" cy="13131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724A833A-6A7F-A2B0-CBD0-56DA2E42BA44}"/>
              </a:ext>
            </a:extLst>
          </p:cNvPr>
          <p:cNvGrpSpPr/>
          <p:nvPr/>
        </p:nvGrpSpPr>
        <p:grpSpPr>
          <a:xfrm>
            <a:off x="428383" y="5027119"/>
            <a:ext cx="5583414" cy="647578"/>
            <a:chOff x="428383" y="5240061"/>
            <a:chExt cx="5583414" cy="647578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A78DC2F-C656-4860-7156-C924E2C2E222}"/>
                </a:ext>
              </a:extLst>
            </p:cNvPr>
            <p:cNvSpPr txBox="1"/>
            <p:nvPr/>
          </p:nvSpPr>
          <p:spPr>
            <a:xfrm>
              <a:off x="428383" y="5240061"/>
              <a:ext cx="2653019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600" dirty="0"/>
                <a:t>CYCLE DE VIE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2D63AC5-9E25-FACA-29AA-FF28046CF1FF}"/>
                </a:ext>
              </a:extLst>
            </p:cNvPr>
            <p:cNvSpPr txBox="1"/>
            <p:nvPr/>
          </p:nvSpPr>
          <p:spPr>
            <a:xfrm>
              <a:off x="3358778" y="5241308"/>
              <a:ext cx="2653019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3600" dirty="0"/>
                <a:t>CYCLE DE VIE</a:t>
              </a:r>
            </a:p>
          </p:txBody>
        </p:sp>
      </p:grpSp>
      <p:sp>
        <p:nvSpPr>
          <p:cNvPr id="4" name="Ellipse 3">
            <a:extLst>
              <a:ext uri="{FF2B5EF4-FFF2-40B4-BE49-F238E27FC236}">
                <a16:creationId xmlns:a16="http://schemas.microsoft.com/office/drawing/2014/main" id="{13189618-8EFA-4184-E13D-CE083C5243E6}"/>
              </a:ext>
            </a:extLst>
          </p:cNvPr>
          <p:cNvSpPr/>
          <p:nvPr/>
        </p:nvSpPr>
        <p:spPr>
          <a:xfrm>
            <a:off x="7221894" y="3694401"/>
            <a:ext cx="541175" cy="5883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67286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>
            <a:extLst>
              <a:ext uri="{FF2B5EF4-FFF2-40B4-BE49-F238E27FC236}">
                <a16:creationId xmlns:a16="http://schemas.microsoft.com/office/drawing/2014/main" id="{8A78DC2F-C656-4860-7156-C924E2C2E222}"/>
              </a:ext>
            </a:extLst>
          </p:cNvPr>
          <p:cNvSpPr txBox="1"/>
          <p:nvPr/>
        </p:nvSpPr>
        <p:spPr>
          <a:xfrm>
            <a:off x="675189" y="617958"/>
            <a:ext cx="245260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NAISSANCE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8EB2030-AB3C-7086-7923-3843C83B7AE3}"/>
              </a:ext>
            </a:extLst>
          </p:cNvPr>
          <p:cNvSpPr txBox="1"/>
          <p:nvPr/>
        </p:nvSpPr>
        <p:spPr>
          <a:xfrm>
            <a:off x="4448367" y="653903"/>
            <a:ext cx="20025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PUBERTÉ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4D7C054-7521-2344-C18C-1DD0D2BEF9DD}"/>
              </a:ext>
            </a:extLst>
          </p:cNvPr>
          <p:cNvSpPr txBox="1"/>
          <p:nvPr/>
        </p:nvSpPr>
        <p:spPr>
          <a:xfrm>
            <a:off x="4484318" y="2568259"/>
            <a:ext cx="297962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FÉCONDATION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D624DD5-3E33-364A-5049-560C61F47304}"/>
              </a:ext>
            </a:extLst>
          </p:cNvPr>
          <p:cNvSpPr txBox="1"/>
          <p:nvPr/>
        </p:nvSpPr>
        <p:spPr>
          <a:xfrm>
            <a:off x="4458429" y="1598763"/>
            <a:ext cx="19924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PUBERTÉ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247AE8A-ED7D-B03F-58E3-785ECEEA9123}"/>
              </a:ext>
            </a:extLst>
          </p:cNvPr>
          <p:cNvSpPr txBox="1"/>
          <p:nvPr/>
        </p:nvSpPr>
        <p:spPr>
          <a:xfrm>
            <a:off x="685250" y="1598763"/>
            <a:ext cx="254606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Formation cellules reproductives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19BEBAB-BD9E-6824-18D7-4D048A972FB0}"/>
              </a:ext>
            </a:extLst>
          </p:cNvPr>
          <p:cNvSpPr txBox="1"/>
          <p:nvPr/>
        </p:nvSpPr>
        <p:spPr>
          <a:xfrm>
            <a:off x="4448367" y="3572618"/>
            <a:ext cx="34458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SPERMATOZOÏDE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E7D9359-C2BD-5C86-03FA-E784CC919746}"/>
              </a:ext>
            </a:extLst>
          </p:cNvPr>
          <p:cNvSpPr txBox="1"/>
          <p:nvPr/>
        </p:nvSpPr>
        <p:spPr>
          <a:xfrm>
            <a:off x="6778209" y="653903"/>
            <a:ext cx="1551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OVULE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BD4867A-CA33-FEB0-0A6A-82B5580B144F}"/>
              </a:ext>
            </a:extLst>
          </p:cNvPr>
          <p:cNvSpPr txBox="1"/>
          <p:nvPr/>
        </p:nvSpPr>
        <p:spPr>
          <a:xfrm>
            <a:off x="675189" y="4462607"/>
            <a:ext cx="300746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CELLULE OEUF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95CB85D-30BB-3C00-981D-64C8D72A19C1}"/>
              </a:ext>
            </a:extLst>
          </p:cNvPr>
          <p:cNvSpPr/>
          <p:nvPr/>
        </p:nvSpPr>
        <p:spPr>
          <a:xfrm rot="16200000">
            <a:off x="7764247" y="3001121"/>
            <a:ext cx="2218323" cy="135097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36" name="Image 35" descr="Une image contenant clipart, dessin humoristique, illustration&#10;&#10;Description générée automatiquement">
            <a:extLst>
              <a:ext uri="{FF2B5EF4-FFF2-40B4-BE49-F238E27FC236}">
                <a16:creationId xmlns:a16="http://schemas.microsoft.com/office/drawing/2014/main" id="{D91D4317-CD44-6901-000D-E60218CE5886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88809" y="3185517"/>
            <a:ext cx="1969200" cy="1087200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533A3BDF-6A9E-2F55-B796-E4C017972928}"/>
              </a:ext>
            </a:extLst>
          </p:cNvPr>
          <p:cNvSpPr txBox="1"/>
          <p:nvPr/>
        </p:nvSpPr>
        <p:spPr>
          <a:xfrm>
            <a:off x="6778209" y="1649516"/>
            <a:ext cx="24526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NAISSANCE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B5E5350C-941B-1429-6D4F-CB2F89073D77}"/>
              </a:ext>
            </a:extLst>
          </p:cNvPr>
          <p:cNvSpPr txBox="1"/>
          <p:nvPr/>
        </p:nvSpPr>
        <p:spPr>
          <a:xfrm>
            <a:off x="4504966" y="4519862"/>
            <a:ext cx="12170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BÉBÉ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DFF54C43-D43E-E795-50EA-D0576B4B678E}"/>
              </a:ext>
            </a:extLst>
          </p:cNvPr>
          <p:cNvSpPr txBox="1"/>
          <p:nvPr/>
        </p:nvSpPr>
        <p:spPr>
          <a:xfrm>
            <a:off x="670438" y="2670117"/>
            <a:ext cx="257568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Formation cellules reproductives</a:t>
            </a:r>
          </a:p>
        </p:txBody>
      </p:sp>
    </p:spTree>
    <p:extLst>
      <p:ext uri="{BB962C8B-B14F-4D97-AF65-F5344CB8AC3E}">
        <p14:creationId xmlns:p14="http://schemas.microsoft.com/office/powerpoint/2010/main" val="9983440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50</Words>
  <Application>Microsoft Macintosh PowerPoint</Application>
  <PresentationFormat>Format A4 (210 x 297 mm)</PresentationFormat>
  <Paragraphs>28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Nadine STOUVENAKERS</dc:creator>
  <cp:lastModifiedBy>Nadine STOUVENAKERS</cp:lastModifiedBy>
  <cp:revision>4</cp:revision>
  <cp:lastPrinted>2024-01-11T13:52:21Z</cp:lastPrinted>
  <dcterms:created xsi:type="dcterms:W3CDTF">2024-01-05T15:10:29Z</dcterms:created>
  <dcterms:modified xsi:type="dcterms:W3CDTF">2024-03-21T09:12:00Z</dcterms:modified>
</cp:coreProperties>
</file>