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/>
    <p:restoredTop sz="95768"/>
  </p:normalViewPr>
  <p:slideViewPr>
    <p:cSldViewPr snapToGrid="0">
      <p:cViewPr varScale="1">
        <p:scale>
          <a:sx n="108" d="100"/>
          <a:sy n="108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31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79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70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43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28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956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83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32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14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32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186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DA297-6806-BE4A-8BED-4B2CE9F5C339}" type="datetimeFigureOut">
              <a:rPr lang="fr-FR" smtClean="0"/>
              <a:t>09/08/2023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4017-4A27-A340-99C8-D9946F15C5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83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invertébré, Insecte à ailes membraneuses, Pollinisateur, rayon de miel&#10;&#10;Description générée automatiquement">
            <a:extLst>
              <a:ext uri="{FF2B5EF4-FFF2-40B4-BE49-F238E27FC236}">
                <a16:creationId xmlns:a16="http://schemas.microsoft.com/office/drawing/2014/main" id="{5781AF7B-D21F-D62F-F479-7E3DB24D31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92"/>
          <a:stretch/>
        </p:blipFill>
        <p:spPr>
          <a:xfrm>
            <a:off x="4953001" y="3429000"/>
            <a:ext cx="4953000" cy="3429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3E6E4F-E520-FEB7-6740-A526B09075B5}"/>
              </a:ext>
            </a:extLst>
          </p:cNvPr>
          <p:cNvSpPr txBox="1"/>
          <p:nvPr/>
        </p:nvSpPr>
        <p:spPr>
          <a:xfrm>
            <a:off x="7222602" y="3686537"/>
            <a:ext cx="268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L’abeille domestique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8B10ED-6158-09C9-10B3-2569030D7D86}"/>
              </a:ext>
            </a:extLst>
          </p:cNvPr>
          <p:cNvGrpSpPr/>
          <p:nvPr/>
        </p:nvGrpSpPr>
        <p:grpSpPr>
          <a:xfrm>
            <a:off x="0" y="0"/>
            <a:ext cx="4953000" cy="3429000"/>
            <a:chOff x="2070100" y="1504950"/>
            <a:chExt cx="4953000" cy="3429000"/>
          </a:xfrm>
        </p:grpSpPr>
        <p:pic>
          <p:nvPicPr>
            <p:cNvPr id="12" name="Image 11" descr="Une image contenant mammifère, reptile, serpent, plein air&#10;&#10;Description générée automatiquement">
              <a:extLst>
                <a:ext uri="{FF2B5EF4-FFF2-40B4-BE49-F238E27FC236}">
                  <a16:creationId xmlns:a16="http://schemas.microsoft.com/office/drawing/2014/main" id="{BBDE2696-022A-D9C5-71ED-5538C4567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598"/>
            <a:stretch/>
          </p:blipFill>
          <p:spPr>
            <a:xfrm>
              <a:off x="2070100" y="1504950"/>
              <a:ext cx="4953000" cy="3429000"/>
            </a:xfrm>
            <a:prstGeom prst="rect">
              <a:avLst/>
            </a:prstGeom>
          </p:spPr>
        </p:pic>
        <p:pic>
          <p:nvPicPr>
            <p:cNvPr id="13" name="Image 12" descr="Une image contenant herbe, plein air, reptile, Reptile à écailles&#10;&#10;Description générée automatiquement">
              <a:extLst>
                <a:ext uri="{FF2B5EF4-FFF2-40B4-BE49-F238E27FC236}">
                  <a16:creationId xmlns:a16="http://schemas.microsoft.com/office/drawing/2014/main" id="{67EFD230-0A8A-9461-D119-912084075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1670" y="1504950"/>
              <a:ext cx="1911430" cy="1273038"/>
            </a:xfrm>
            <a:prstGeom prst="rect">
              <a:avLst/>
            </a:prstGeom>
          </p:spPr>
        </p:pic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CDB3F3E7-1E77-1E96-CC91-DE2BEB514589}"/>
              </a:ext>
            </a:extLst>
          </p:cNvPr>
          <p:cNvSpPr txBox="1"/>
          <p:nvPr/>
        </p:nvSpPr>
        <p:spPr>
          <a:xfrm>
            <a:off x="247570" y="138896"/>
            <a:ext cx="2546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entury Gothic" panose="020B0502020202020204" pitchFamily="34" charset="0"/>
              </a:rPr>
              <a:t>Le serpent</a:t>
            </a:r>
          </a:p>
        </p:txBody>
      </p:sp>
      <p:pic>
        <p:nvPicPr>
          <p:cNvPr id="15" name="Image 14" descr="Une image contenant reptile, mammifère, reptile crocodilien, Reptile à écailles&#10;&#10;Description générée automatiquement">
            <a:extLst>
              <a:ext uri="{FF2B5EF4-FFF2-40B4-BE49-F238E27FC236}">
                <a16:creationId xmlns:a16="http://schemas.microsoft.com/office/drawing/2014/main" id="{2F4AF540-3090-1406-DEFC-02D32F11C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6397" y="928722"/>
            <a:ext cx="4533740" cy="250027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84A0BAF-D333-E1CE-3E45-9369D8222B96}"/>
              </a:ext>
            </a:extLst>
          </p:cNvPr>
          <p:cNvSpPr txBox="1"/>
          <p:nvPr/>
        </p:nvSpPr>
        <p:spPr>
          <a:xfrm>
            <a:off x="5337697" y="160987"/>
            <a:ext cx="4051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entury Gothic" panose="020B0502020202020204" pitchFamily="34" charset="0"/>
              </a:rPr>
              <a:t>Le crocodile américain</a:t>
            </a:r>
          </a:p>
        </p:txBody>
      </p:sp>
      <p:pic>
        <p:nvPicPr>
          <p:cNvPr id="17" name="Image 16" descr="Une image contenant poisson, raie, eau, Biologie marine&#10;&#10;Description générée automatiquement">
            <a:extLst>
              <a:ext uri="{FF2B5EF4-FFF2-40B4-BE49-F238E27FC236}">
                <a16:creationId xmlns:a16="http://schemas.microsoft.com/office/drawing/2014/main" id="{07672ECC-5E93-5087-F213-5224C0B7C5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" t="6567" r="1415" b="1322"/>
          <a:stretch/>
        </p:blipFill>
        <p:spPr>
          <a:xfrm>
            <a:off x="0" y="3428999"/>
            <a:ext cx="4953000" cy="344789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F2E2539-0E63-0961-2A44-0EDB8CAC0E5E}"/>
              </a:ext>
            </a:extLst>
          </p:cNvPr>
          <p:cNvSpPr txBox="1"/>
          <p:nvPr/>
        </p:nvSpPr>
        <p:spPr>
          <a:xfrm>
            <a:off x="391680" y="3983527"/>
            <a:ext cx="210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entury Gothic" panose="020B0502020202020204" pitchFamily="34" charset="0"/>
              </a:rPr>
              <a:t>La raie</a:t>
            </a:r>
          </a:p>
        </p:txBody>
      </p:sp>
    </p:spTree>
    <p:extLst>
      <p:ext uri="{BB962C8B-B14F-4D97-AF65-F5344CB8AC3E}">
        <p14:creationId xmlns:p14="http://schemas.microsoft.com/office/powerpoint/2010/main" val="11572355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307</TotalTime>
  <Words>9</Words>
  <Application>Microsoft Macintosh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Richard</dc:creator>
  <cp:lastModifiedBy>Florence Richard</cp:lastModifiedBy>
  <cp:revision>2</cp:revision>
  <dcterms:created xsi:type="dcterms:W3CDTF">2023-08-09T10:24:09Z</dcterms:created>
  <dcterms:modified xsi:type="dcterms:W3CDTF">2023-08-09T15:31:31Z</dcterms:modified>
</cp:coreProperties>
</file>