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2" r:id="rId2"/>
    <p:sldId id="256" r:id="rId3"/>
    <p:sldId id="257" r:id="rId4"/>
    <p:sldId id="258" r:id="rId5"/>
    <p:sldId id="259" r:id="rId6"/>
    <p:sldId id="260" r:id="rId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748"/>
  </p:normalViewPr>
  <p:slideViewPr>
    <p:cSldViewPr snapToGrid="0">
      <p:cViewPr varScale="1">
        <p:scale>
          <a:sx n="109" d="100"/>
          <a:sy n="109" d="100"/>
        </p:scale>
        <p:origin x="14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3C42-0A34-1448-870B-CEA2B4227E53}" type="datetimeFigureOut">
              <a:rPr lang="fr-FR" smtClean="0"/>
              <a:t>09/08/2023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942D4-EC06-AD44-A2C3-F30D858778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957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3C42-0A34-1448-870B-CEA2B4227E53}" type="datetimeFigureOut">
              <a:rPr lang="fr-FR" smtClean="0"/>
              <a:t>09/08/2023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942D4-EC06-AD44-A2C3-F30D858778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759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3C42-0A34-1448-870B-CEA2B4227E53}" type="datetimeFigureOut">
              <a:rPr lang="fr-FR" smtClean="0"/>
              <a:t>09/08/2023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942D4-EC06-AD44-A2C3-F30D858778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5726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3C42-0A34-1448-870B-CEA2B4227E53}" type="datetimeFigureOut">
              <a:rPr lang="fr-FR" smtClean="0"/>
              <a:t>09/08/2023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942D4-EC06-AD44-A2C3-F30D858778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704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3C42-0A34-1448-870B-CEA2B4227E53}" type="datetimeFigureOut">
              <a:rPr lang="fr-FR" smtClean="0"/>
              <a:t>09/08/2023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942D4-EC06-AD44-A2C3-F30D858778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788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3C42-0A34-1448-870B-CEA2B4227E53}" type="datetimeFigureOut">
              <a:rPr lang="fr-FR" smtClean="0"/>
              <a:t>09/08/2023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942D4-EC06-AD44-A2C3-F30D858778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97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3C42-0A34-1448-870B-CEA2B4227E53}" type="datetimeFigureOut">
              <a:rPr lang="fr-FR" smtClean="0"/>
              <a:t>09/08/2023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942D4-EC06-AD44-A2C3-F30D858778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9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3C42-0A34-1448-870B-CEA2B4227E53}" type="datetimeFigureOut">
              <a:rPr lang="fr-FR" smtClean="0"/>
              <a:t>09/08/2023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942D4-EC06-AD44-A2C3-F30D858778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011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3C42-0A34-1448-870B-CEA2B4227E53}" type="datetimeFigureOut">
              <a:rPr lang="fr-FR" smtClean="0"/>
              <a:t>09/08/2023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942D4-EC06-AD44-A2C3-F30D858778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946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3C42-0A34-1448-870B-CEA2B4227E53}" type="datetimeFigureOut">
              <a:rPr lang="fr-FR" smtClean="0"/>
              <a:t>09/08/2023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942D4-EC06-AD44-A2C3-F30D858778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340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3C42-0A34-1448-870B-CEA2B4227E53}" type="datetimeFigureOut">
              <a:rPr lang="fr-FR" smtClean="0"/>
              <a:t>09/08/2023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942D4-EC06-AD44-A2C3-F30D858778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5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53C42-0A34-1448-870B-CEA2B4227E53}" type="datetimeFigureOut">
              <a:rPr lang="fr-FR" smtClean="0"/>
              <a:t>09/08/2023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942D4-EC06-AD44-A2C3-F30D858778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36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https://www.girodmedical.be/media/catalog/product/cache/5b155edbcf0169fd7cec967d14c80ba5/T/3/T30036_01_Squelette-de-mouton-Ovis-aries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https://i.pinimg.com/564x/70/27/f1/7027f14896d4a47c5e5104e9576268d4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invertébré, ver&#10;&#10;Description générée automatiquement">
            <a:extLst>
              <a:ext uri="{FF2B5EF4-FFF2-40B4-BE49-F238E27FC236}">
                <a16:creationId xmlns:a16="http://schemas.microsoft.com/office/drawing/2014/main" id="{DCD2AB85-1897-3A42-78DD-DF9D22880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67" y="1702959"/>
            <a:ext cx="8638390" cy="4101603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1F38C6C6-0EC3-CD24-DBED-8409E925D238}"/>
              </a:ext>
            </a:extLst>
          </p:cNvPr>
          <p:cNvCxnSpPr/>
          <p:nvPr/>
        </p:nvCxnSpPr>
        <p:spPr>
          <a:xfrm flipH="1">
            <a:off x="4324574" y="1702959"/>
            <a:ext cx="2076226" cy="95743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2AA3D7A6-A84D-E850-D5F2-C91BEF1EF6BF}"/>
              </a:ext>
            </a:extLst>
          </p:cNvPr>
          <p:cNvCxnSpPr/>
          <p:nvPr/>
        </p:nvCxnSpPr>
        <p:spPr>
          <a:xfrm flipH="1">
            <a:off x="6781763" y="2318822"/>
            <a:ext cx="2076226" cy="95743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766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invertébré, araignée, Araneidae, Toile d’araignée&#10;&#10;Description générée automatiquement">
            <a:extLst>
              <a:ext uri="{FF2B5EF4-FFF2-40B4-BE49-F238E27FC236}">
                <a16:creationId xmlns:a16="http://schemas.microsoft.com/office/drawing/2014/main" id="{C89849F4-98F8-2799-720E-57D54F0AA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04"/>
          <a:stretch/>
        </p:blipFill>
        <p:spPr>
          <a:xfrm>
            <a:off x="0" y="-1"/>
            <a:ext cx="9906000" cy="6858001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8C7E7D0-90F8-CE82-99D0-77144270FE88}"/>
              </a:ext>
            </a:extLst>
          </p:cNvPr>
          <p:cNvCxnSpPr>
            <a:cxnSpLocks/>
          </p:cNvCxnSpPr>
          <p:nvPr/>
        </p:nvCxnSpPr>
        <p:spPr>
          <a:xfrm flipH="1">
            <a:off x="4407877" y="1312985"/>
            <a:ext cx="3212123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89AE416-62CE-983E-ABB2-5254A18D9056}"/>
              </a:ext>
            </a:extLst>
          </p:cNvPr>
          <p:cNvCxnSpPr>
            <a:cxnSpLocks/>
          </p:cNvCxnSpPr>
          <p:nvPr/>
        </p:nvCxnSpPr>
        <p:spPr>
          <a:xfrm flipH="1">
            <a:off x="4079630" y="3651737"/>
            <a:ext cx="3247293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BD96C71-9398-440A-90BE-C8074A9D0532}"/>
              </a:ext>
            </a:extLst>
          </p:cNvPr>
          <p:cNvCxnSpPr>
            <a:cxnSpLocks/>
          </p:cNvCxnSpPr>
          <p:nvPr/>
        </p:nvCxnSpPr>
        <p:spPr>
          <a:xfrm flipH="1">
            <a:off x="3997568" y="3886199"/>
            <a:ext cx="3247293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399CD5F-27FB-C8D7-9F2A-0531A6A59CE7}"/>
              </a:ext>
            </a:extLst>
          </p:cNvPr>
          <p:cNvCxnSpPr>
            <a:cxnSpLocks/>
          </p:cNvCxnSpPr>
          <p:nvPr/>
        </p:nvCxnSpPr>
        <p:spPr>
          <a:xfrm flipH="1">
            <a:off x="3657599" y="2338752"/>
            <a:ext cx="3247293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309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mammifère, mouton, museau, Animal terrestre&#10;&#10;Description générée automatiquement">
            <a:extLst>
              <a:ext uri="{FF2B5EF4-FFF2-40B4-BE49-F238E27FC236}">
                <a16:creationId xmlns:a16="http://schemas.microsoft.com/office/drawing/2014/main" id="{4DA7FFCC-5132-95D8-4330-04A2F1999F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05"/>
          <a:stretch/>
        </p:blipFill>
        <p:spPr>
          <a:xfrm>
            <a:off x="309979" y="1286933"/>
            <a:ext cx="6976591" cy="5571067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4DC03C4C-C9A8-0F37-9B64-AF593DDE33ED}"/>
              </a:ext>
            </a:extLst>
          </p:cNvPr>
          <p:cNvCxnSpPr>
            <a:cxnSpLocks/>
          </p:cNvCxnSpPr>
          <p:nvPr/>
        </p:nvCxnSpPr>
        <p:spPr>
          <a:xfrm flipH="1">
            <a:off x="5017476" y="2624668"/>
            <a:ext cx="2520462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5EDBD84-8E99-3187-1007-E806D20B4665}"/>
              </a:ext>
            </a:extLst>
          </p:cNvPr>
          <p:cNvCxnSpPr>
            <a:cxnSpLocks/>
          </p:cNvCxnSpPr>
          <p:nvPr/>
        </p:nvCxnSpPr>
        <p:spPr>
          <a:xfrm flipH="1">
            <a:off x="5603630" y="3187376"/>
            <a:ext cx="1934308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7540E72-6F4A-3C7D-FECA-608777F938A7}"/>
              </a:ext>
            </a:extLst>
          </p:cNvPr>
          <p:cNvCxnSpPr>
            <a:cxnSpLocks/>
          </p:cNvCxnSpPr>
          <p:nvPr/>
        </p:nvCxnSpPr>
        <p:spPr>
          <a:xfrm flipH="1">
            <a:off x="3798275" y="5801622"/>
            <a:ext cx="3247293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AE41331-6168-364C-8ED4-867967A18CE7}"/>
              </a:ext>
            </a:extLst>
          </p:cNvPr>
          <p:cNvCxnSpPr>
            <a:cxnSpLocks/>
          </p:cNvCxnSpPr>
          <p:nvPr/>
        </p:nvCxnSpPr>
        <p:spPr>
          <a:xfrm flipH="1">
            <a:off x="3979983" y="4219006"/>
            <a:ext cx="3247293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>
            <a:extLst>
              <a:ext uri="{FF2B5EF4-FFF2-40B4-BE49-F238E27FC236}">
                <a16:creationId xmlns:a16="http://schemas.microsoft.com/office/drawing/2014/main" id="{20DAD23C-CCE4-E03C-7D55-601A86348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60578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049" name="Image 1" descr="Squelette de mouton (Ovis aries) T30036">
            <a:extLst>
              <a:ext uri="{FF2B5EF4-FFF2-40B4-BE49-F238E27FC236}">
                <a16:creationId xmlns:a16="http://schemas.microsoft.com/office/drawing/2014/main" id="{459C353C-F96C-FD91-CA8A-68297730D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0" b="15505"/>
          <a:stretch>
            <a:fillRect/>
          </a:stretch>
        </p:blipFill>
        <p:spPr bwMode="auto">
          <a:xfrm>
            <a:off x="6594231" y="176808"/>
            <a:ext cx="3130059" cy="211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8AC25D2-16F1-20E7-B6B0-24A678D6F0D1}"/>
              </a:ext>
            </a:extLst>
          </p:cNvPr>
          <p:cNvCxnSpPr>
            <a:cxnSpLocks/>
          </p:cNvCxnSpPr>
          <p:nvPr/>
        </p:nvCxnSpPr>
        <p:spPr>
          <a:xfrm>
            <a:off x="5017476" y="1077222"/>
            <a:ext cx="2297722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 descr="Une image contenant capture d’écran, noir et blanc, point, monochrome&#10;&#10;Description générée automatiquement">
            <a:extLst>
              <a:ext uri="{FF2B5EF4-FFF2-40B4-BE49-F238E27FC236}">
                <a16:creationId xmlns:a16="http://schemas.microsoft.com/office/drawing/2014/main" id="{7F9171BF-1783-B2A9-8477-EF309C750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262" y="266054"/>
            <a:ext cx="715098" cy="71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18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invertébré, escargot, Mollusques, Escargots et limaces&#10;&#10;Description générée automatiquement">
            <a:extLst>
              <a:ext uri="{FF2B5EF4-FFF2-40B4-BE49-F238E27FC236}">
                <a16:creationId xmlns:a16="http://schemas.microsoft.com/office/drawing/2014/main" id="{3BFA5B6B-6646-4663-1A01-FE29AA9345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3" r="1227" b="1383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407F4B6F-6968-70EB-2EA1-BB99F3E72260}"/>
              </a:ext>
            </a:extLst>
          </p:cNvPr>
          <p:cNvCxnSpPr>
            <a:cxnSpLocks/>
          </p:cNvCxnSpPr>
          <p:nvPr/>
        </p:nvCxnSpPr>
        <p:spPr>
          <a:xfrm flipH="1">
            <a:off x="5334000" y="3259015"/>
            <a:ext cx="1312985" cy="69752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A4D9226F-B846-FFC7-AF03-FDEC759F46E0}"/>
              </a:ext>
            </a:extLst>
          </p:cNvPr>
          <p:cNvCxnSpPr>
            <a:cxnSpLocks/>
          </p:cNvCxnSpPr>
          <p:nvPr/>
        </p:nvCxnSpPr>
        <p:spPr>
          <a:xfrm>
            <a:off x="9202615" y="2239107"/>
            <a:ext cx="0" cy="171743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invertébré, escargot, Mollusques, Escargots et limaces&#10;&#10;Description générée automatiquement">
            <a:extLst>
              <a:ext uri="{FF2B5EF4-FFF2-40B4-BE49-F238E27FC236}">
                <a16:creationId xmlns:a16="http://schemas.microsoft.com/office/drawing/2014/main" id="{2B5B04AF-13BC-C0AE-E359-4E80C5886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21" y="93785"/>
            <a:ext cx="3587262" cy="2391508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F4CAD6F-CEE0-7103-915A-158EF62B1992}"/>
              </a:ext>
            </a:extLst>
          </p:cNvPr>
          <p:cNvCxnSpPr>
            <a:cxnSpLocks/>
          </p:cNvCxnSpPr>
          <p:nvPr/>
        </p:nvCxnSpPr>
        <p:spPr>
          <a:xfrm flipH="1">
            <a:off x="2368061" y="1553308"/>
            <a:ext cx="1934308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333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oiseau, perroquet, oiseau de proie, jaune&#10;&#10;Description générée automatiquement">
            <a:extLst>
              <a:ext uri="{FF2B5EF4-FFF2-40B4-BE49-F238E27FC236}">
                <a16:creationId xmlns:a16="http://schemas.microsoft.com/office/drawing/2014/main" id="{B9B1AA68-3376-C06C-397F-EBC3B3374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749"/>
          <a:stretch/>
        </p:blipFill>
        <p:spPr>
          <a:xfrm>
            <a:off x="0" y="0"/>
            <a:ext cx="12092027" cy="6858000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9C27D737-650C-8A91-0A91-038B8417EDD1}"/>
              </a:ext>
            </a:extLst>
          </p:cNvPr>
          <p:cNvCxnSpPr>
            <a:cxnSpLocks/>
          </p:cNvCxnSpPr>
          <p:nvPr/>
        </p:nvCxnSpPr>
        <p:spPr>
          <a:xfrm>
            <a:off x="5580185" y="1324707"/>
            <a:ext cx="375138" cy="170570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B5E9105D-8CA9-F6F9-516A-F8DBC9550EA6}"/>
              </a:ext>
            </a:extLst>
          </p:cNvPr>
          <p:cNvCxnSpPr>
            <a:cxnSpLocks/>
          </p:cNvCxnSpPr>
          <p:nvPr/>
        </p:nvCxnSpPr>
        <p:spPr>
          <a:xfrm flipH="1">
            <a:off x="6330462" y="1430214"/>
            <a:ext cx="574431" cy="217463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AA909AD-D617-AD04-5588-29CF131B6218}"/>
              </a:ext>
            </a:extLst>
          </p:cNvPr>
          <p:cNvCxnSpPr>
            <a:cxnSpLocks/>
          </p:cNvCxnSpPr>
          <p:nvPr/>
        </p:nvCxnSpPr>
        <p:spPr>
          <a:xfrm>
            <a:off x="3669323" y="5375030"/>
            <a:ext cx="228600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10E3F49-0C66-E84A-0DBC-9DCD206A89A8}"/>
              </a:ext>
            </a:extLst>
          </p:cNvPr>
          <p:cNvCxnSpPr>
            <a:cxnSpLocks/>
          </p:cNvCxnSpPr>
          <p:nvPr/>
        </p:nvCxnSpPr>
        <p:spPr>
          <a:xfrm>
            <a:off x="1289539" y="867507"/>
            <a:ext cx="477715" cy="93491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>
            <a:extLst>
              <a:ext uri="{FF2B5EF4-FFF2-40B4-BE49-F238E27FC236}">
                <a16:creationId xmlns:a16="http://schemas.microsoft.com/office/drawing/2014/main" id="{9F06685F-7434-DFD0-5494-A35948074A5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202296" y="426691"/>
            <a:ext cx="386281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097" name="Image 3" descr="Une image contenant croquis, dessin, Dessin au trait, illustration&#10;&#10;Description générée automatiquement">
            <a:extLst>
              <a:ext uri="{FF2B5EF4-FFF2-40B4-BE49-F238E27FC236}">
                <a16:creationId xmlns:a16="http://schemas.microsoft.com/office/drawing/2014/main" id="{E84DB43A-A98E-5535-E543-E9C58C8F8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10533" r="18175" b="24374"/>
          <a:stretch>
            <a:fillRect/>
          </a:stretch>
        </p:blipFill>
        <p:spPr bwMode="auto">
          <a:xfrm>
            <a:off x="289170" y="4176568"/>
            <a:ext cx="2000738" cy="239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079E925-8FAF-2384-3FB3-02D13CDAA1E0}"/>
              </a:ext>
            </a:extLst>
          </p:cNvPr>
          <p:cNvCxnSpPr>
            <a:cxnSpLocks/>
          </p:cNvCxnSpPr>
          <p:nvPr/>
        </p:nvCxnSpPr>
        <p:spPr>
          <a:xfrm flipH="1">
            <a:off x="1767254" y="5914292"/>
            <a:ext cx="182880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Une image contenant capture d’écran, Graphique, conception&#10;&#10;Description générée automatiquement">
            <a:extLst>
              <a:ext uri="{FF2B5EF4-FFF2-40B4-BE49-F238E27FC236}">
                <a16:creationId xmlns:a16="http://schemas.microsoft.com/office/drawing/2014/main" id="{32EEF115-B734-7787-CBCE-D8BA615677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54" y="4358670"/>
            <a:ext cx="737099" cy="73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19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 Hanneton commun - Biodiversité France">
            <a:extLst>
              <a:ext uri="{FF2B5EF4-FFF2-40B4-BE49-F238E27FC236}">
                <a16:creationId xmlns:a16="http://schemas.microsoft.com/office/drawing/2014/main" id="{1BBD0A01-C285-86D0-6205-D0319F33C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31" y="0"/>
            <a:ext cx="7094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motif, carré, pixel, conception&#10;&#10;Description générée automatiquement">
            <a:extLst>
              <a:ext uri="{FF2B5EF4-FFF2-40B4-BE49-F238E27FC236}">
                <a16:creationId xmlns:a16="http://schemas.microsoft.com/office/drawing/2014/main" id="{57D6EA4A-1179-FC4F-7AC3-B0AED0867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579" y="5671595"/>
            <a:ext cx="1024359" cy="1024359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7E5B77F-AEEB-0F31-E558-FDE84885AD81}"/>
              </a:ext>
            </a:extLst>
          </p:cNvPr>
          <p:cNvCxnSpPr>
            <a:cxnSpLocks/>
          </p:cNvCxnSpPr>
          <p:nvPr/>
        </p:nvCxnSpPr>
        <p:spPr>
          <a:xfrm flipH="1">
            <a:off x="6271846" y="2338754"/>
            <a:ext cx="1934308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EB0ABAA-5A97-CC8C-068D-6C3C2003B8EB}"/>
              </a:ext>
            </a:extLst>
          </p:cNvPr>
          <p:cNvCxnSpPr>
            <a:cxnSpLocks/>
          </p:cNvCxnSpPr>
          <p:nvPr/>
        </p:nvCxnSpPr>
        <p:spPr>
          <a:xfrm flipH="1">
            <a:off x="4618892" y="1611924"/>
            <a:ext cx="1934308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CAB436D-63C4-BABA-6C61-B404B87E3B1C}"/>
              </a:ext>
            </a:extLst>
          </p:cNvPr>
          <p:cNvCxnSpPr>
            <a:cxnSpLocks/>
          </p:cNvCxnSpPr>
          <p:nvPr/>
        </p:nvCxnSpPr>
        <p:spPr>
          <a:xfrm flipH="1">
            <a:off x="5392615" y="3429000"/>
            <a:ext cx="2813539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BB9FD4F-7D43-7826-452B-D13CF94B87A9}"/>
              </a:ext>
            </a:extLst>
          </p:cNvPr>
          <p:cNvCxnSpPr>
            <a:cxnSpLocks/>
          </p:cNvCxnSpPr>
          <p:nvPr/>
        </p:nvCxnSpPr>
        <p:spPr>
          <a:xfrm flipH="1">
            <a:off x="4021014" y="811824"/>
            <a:ext cx="1863970" cy="62718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25292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57</TotalTime>
  <Words>0</Words>
  <Application>Microsoft Macintosh PowerPoint</Application>
  <PresentationFormat>Format A4 (210 x 297 mm)</PresentationFormat>
  <Paragraphs>0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Florence Richard</dc:creator>
  <cp:lastModifiedBy>Florence Richard</cp:lastModifiedBy>
  <cp:revision>3</cp:revision>
  <dcterms:created xsi:type="dcterms:W3CDTF">2023-08-09T10:21:20Z</dcterms:created>
  <dcterms:modified xsi:type="dcterms:W3CDTF">2023-08-09T13:17:50Z</dcterms:modified>
</cp:coreProperties>
</file>