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01"/>
  </p:normalViewPr>
  <p:slideViewPr>
    <p:cSldViewPr snapToGrid="0">
      <p:cViewPr varScale="1">
        <p:scale>
          <a:sx n="108" d="100"/>
          <a:sy n="108" d="100"/>
        </p:scale>
        <p:origin x="1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36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4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54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3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7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30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48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3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5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EAC8-8D61-114D-92B2-6F6FD95DFC0B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A7DA-B09E-B445-9488-1D00AF456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5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CCBC400-4A2C-6593-37DE-D228E4C18363}"/>
              </a:ext>
            </a:extLst>
          </p:cNvPr>
          <p:cNvSpPr txBox="1"/>
          <p:nvPr/>
        </p:nvSpPr>
        <p:spPr>
          <a:xfrm>
            <a:off x="237506" y="569135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1. Je choisis             ou  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4FE4CF2-17CD-927B-FFBC-8BD9E009AF92}"/>
              </a:ext>
            </a:extLst>
          </p:cNvPr>
          <p:cNvSpPr/>
          <p:nvPr/>
        </p:nvSpPr>
        <p:spPr>
          <a:xfrm>
            <a:off x="1628953" y="663801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EF5218E-638E-8093-40E5-393C9429F0F1}"/>
              </a:ext>
            </a:extLst>
          </p:cNvPr>
          <p:cNvSpPr txBox="1"/>
          <p:nvPr/>
        </p:nvSpPr>
        <p:spPr>
          <a:xfrm>
            <a:off x="237506" y="1336572"/>
            <a:ext cx="51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2. Si je choisis             ,  je choisis une carte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8D05B68-3BD3-D7D5-9DBD-E7141E1D5266}"/>
              </a:ext>
            </a:extLst>
          </p:cNvPr>
          <p:cNvGrpSpPr/>
          <p:nvPr/>
        </p:nvGrpSpPr>
        <p:grpSpPr>
          <a:xfrm>
            <a:off x="2555228" y="569135"/>
            <a:ext cx="180000" cy="410619"/>
            <a:chOff x="2555228" y="273132"/>
            <a:chExt cx="180000" cy="41061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4100D939-22DB-9DCB-BE78-92CDBF376E27}"/>
                </a:ext>
              </a:extLst>
            </p:cNvPr>
            <p:cNvSpPr/>
            <p:nvPr/>
          </p:nvSpPr>
          <p:spPr>
            <a:xfrm>
              <a:off x="2555228" y="27313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10376C9E-BADD-A86D-6AFE-7194C64C779D}"/>
                </a:ext>
              </a:extLst>
            </p:cNvPr>
            <p:cNvSpPr/>
            <p:nvPr/>
          </p:nvSpPr>
          <p:spPr>
            <a:xfrm>
              <a:off x="2555228" y="50375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81F3861-96B6-BC89-5DBE-298A5FA36D0F}"/>
              </a:ext>
            </a:extLst>
          </p:cNvPr>
          <p:cNvGrpSpPr/>
          <p:nvPr/>
        </p:nvGrpSpPr>
        <p:grpSpPr>
          <a:xfrm>
            <a:off x="1808953" y="1315928"/>
            <a:ext cx="180000" cy="410619"/>
            <a:chOff x="2555228" y="273132"/>
            <a:chExt cx="180000" cy="410619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F9AD942A-368E-5344-1CCF-EB7F506BBF8F}"/>
                </a:ext>
              </a:extLst>
            </p:cNvPr>
            <p:cNvSpPr/>
            <p:nvPr/>
          </p:nvSpPr>
          <p:spPr>
            <a:xfrm>
              <a:off x="2555228" y="27313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0ECA6F5-4BCF-E684-78A9-4D073AB48701}"/>
                </a:ext>
              </a:extLst>
            </p:cNvPr>
            <p:cNvSpPr/>
            <p:nvPr/>
          </p:nvSpPr>
          <p:spPr>
            <a:xfrm>
              <a:off x="2555228" y="50375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679F3DAC-9F73-4D23-4F8D-0155BF7A1D95}"/>
              </a:ext>
            </a:extLst>
          </p:cNvPr>
          <p:cNvGrpSpPr/>
          <p:nvPr/>
        </p:nvGrpSpPr>
        <p:grpSpPr>
          <a:xfrm>
            <a:off x="4393924" y="1200618"/>
            <a:ext cx="180000" cy="645905"/>
            <a:chOff x="4393924" y="1200618"/>
            <a:chExt cx="180000" cy="645905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884D4E21-E164-8C2E-E10B-DE04CB519753}"/>
                </a:ext>
              </a:extLst>
            </p:cNvPr>
            <p:cNvGrpSpPr/>
            <p:nvPr/>
          </p:nvGrpSpPr>
          <p:grpSpPr>
            <a:xfrm>
              <a:off x="4393924" y="1200618"/>
              <a:ext cx="180000" cy="410619"/>
              <a:chOff x="2555228" y="273132"/>
              <a:chExt cx="180000" cy="410619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FE724D76-BDB2-7EDE-A715-0073578DBF95}"/>
                  </a:ext>
                </a:extLst>
              </p:cNvPr>
              <p:cNvSpPr/>
              <p:nvPr/>
            </p:nvSpPr>
            <p:spPr>
              <a:xfrm>
                <a:off x="2555228" y="273132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9A9C4770-362E-4E66-EBC3-B68AF5567426}"/>
                  </a:ext>
                </a:extLst>
              </p:cNvPr>
              <p:cNvSpPr/>
              <p:nvPr/>
            </p:nvSpPr>
            <p:spPr>
              <a:xfrm>
                <a:off x="2555228" y="503751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3222FFC0-0091-2F23-DC69-AFCE9CF4FE0E}"/>
                </a:ext>
              </a:extLst>
            </p:cNvPr>
            <p:cNvSpPr/>
            <p:nvPr/>
          </p:nvSpPr>
          <p:spPr>
            <a:xfrm>
              <a:off x="4393924" y="166652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775695C8-48EF-DC04-5C7C-F2FE8461B41A}"/>
              </a:ext>
            </a:extLst>
          </p:cNvPr>
          <p:cNvSpPr txBox="1"/>
          <p:nvPr/>
        </p:nvSpPr>
        <p:spPr>
          <a:xfrm>
            <a:off x="237506" y="2188919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3. Je choisis             ou  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88970DCD-905B-D058-025A-62405EEE4614}"/>
              </a:ext>
            </a:extLst>
          </p:cNvPr>
          <p:cNvSpPr/>
          <p:nvPr/>
        </p:nvSpPr>
        <p:spPr>
          <a:xfrm>
            <a:off x="1628953" y="2310012"/>
            <a:ext cx="180000" cy="18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70C0"/>
              </a:solidFill>
            </a:endParaRP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CFF523E8-0833-983A-66BA-971FA7A3640B}"/>
              </a:ext>
            </a:extLst>
          </p:cNvPr>
          <p:cNvGrpSpPr/>
          <p:nvPr/>
        </p:nvGrpSpPr>
        <p:grpSpPr>
          <a:xfrm>
            <a:off x="2535354" y="2184406"/>
            <a:ext cx="180000" cy="410619"/>
            <a:chOff x="2555228" y="273132"/>
            <a:chExt cx="180000" cy="410619"/>
          </a:xfrm>
          <a:solidFill>
            <a:srgbClr val="0070C0"/>
          </a:solidFill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4E67245D-22C0-18B3-E235-4B0E45F742DA}"/>
                </a:ext>
              </a:extLst>
            </p:cNvPr>
            <p:cNvSpPr/>
            <p:nvPr/>
          </p:nvSpPr>
          <p:spPr>
            <a:xfrm>
              <a:off x="2555228" y="273132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4401B884-F0F7-D6B1-D5A9-D3943D0D3CB8}"/>
                </a:ext>
              </a:extLst>
            </p:cNvPr>
            <p:cNvSpPr/>
            <p:nvPr/>
          </p:nvSpPr>
          <p:spPr>
            <a:xfrm>
              <a:off x="2555228" y="503751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A67D031D-7D7A-D0E2-8A18-42A033FC9270}"/>
              </a:ext>
            </a:extLst>
          </p:cNvPr>
          <p:cNvSpPr txBox="1"/>
          <p:nvPr/>
        </p:nvSpPr>
        <p:spPr>
          <a:xfrm>
            <a:off x="237506" y="2915590"/>
            <a:ext cx="513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4. Si je choisis             ,  je choisis une carte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3270E212-FE4E-B0BD-4671-E83B3B31096F}"/>
              </a:ext>
            </a:extLst>
          </p:cNvPr>
          <p:cNvGrpSpPr/>
          <p:nvPr/>
        </p:nvGrpSpPr>
        <p:grpSpPr>
          <a:xfrm>
            <a:off x="1874103" y="2900647"/>
            <a:ext cx="180000" cy="410619"/>
            <a:chOff x="2555228" y="273132"/>
            <a:chExt cx="180000" cy="410619"/>
          </a:xfrm>
          <a:solidFill>
            <a:srgbClr val="0070C0"/>
          </a:solidFill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22172AA1-5EC0-79F5-9EDC-17333A62A73C}"/>
                </a:ext>
              </a:extLst>
            </p:cNvPr>
            <p:cNvSpPr/>
            <p:nvPr/>
          </p:nvSpPr>
          <p:spPr>
            <a:xfrm>
              <a:off x="2555228" y="273132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70C0"/>
                </a:solidFill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2417245D-AA9F-68F8-0006-6862845373E6}"/>
                </a:ext>
              </a:extLst>
            </p:cNvPr>
            <p:cNvSpPr/>
            <p:nvPr/>
          </p:nvSpPr>
          <p:spPr>
            <a:xfrm>
              <a:off x="2555228" y="503751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70C0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5C69B40-8805-A4D5-2052-8C1265637439}"/>
              </a:ext>
            </a:extLst>
          </p:cNvPr>
          <p:cNvGrpSpPr/>
          <p:nvPr/>
        </p:nvGrpSpPr>
        <p:grpSpPr>
          <a:xfrm>
            <a:off x="4372097" y="2783095"/>
            <a:ext cx="180000" cy="645905"/>
            <a:chOff x="4393924" y="1200618"/>
            <a:chExt cx="180000" cy="645905"/>
          </a:xfrm>
          <a:solidFill>
            <a:srgbClr val="0070C0"/>
          </a:solidFill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3CA726E6-14DD-DD35-51F5-D63D854E0D0A}"/>
                </a:ext>
              </a:extLst>
            </p:cNvPr>
            <p:cNvGrpSpPr/>
            <p:nvPr/>
          </p:nvGrpSpPr>
          <p:grpSpPr>
            <a:xfrm>
              <a:off x="4393924" y="1200618"/>
              <a:ext cx="180000" cy="410619"/>
              <a:chOff x="2555228" y="273132"/>
              <a:chExt cx="180000" cy="410619"/>
            </a:xfrm>
            <a:grpFill/>
          </p:grpSpPr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C0F7B10A-D553-317F-EFDE-4A429BE734AE}"/>
                  </a:ext>
                </a:extLst>
              </p:cNvPr>
              <p:cNvSpPr/>
              <p:nvPr/>
            </p:nvSpPr>
            <p:spPr>
              <a:xfrm>
                <a:off x="2555228" y="273132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0DF38BC1-192C-82F0-C8EA-927A828360A6}"/>
                  </a:ext>
                </a:extLst>
              </p:cNvPr>
              <p:cNvSpPr/>
              <p:nvPr/>
            </p:nvSpPr>
            <p:spPr>
              <a:xfrm>
                <a:off x="2555228" y="503751"/>
                <a:ext cx="180000" cy="18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C6CB9510-56A2-B7B2-8CB2-366920D37FA6}"/>
                </a:ext>
              </a:extLst>
            </p:cNvPr>
            <p:cNvSpPr/>
            <p:nvPr/>
          </p:nvSpPr>
          <p:spPr>
            <a:xfrm>
              <a:off x="4393924" y="1666523"/>
              <a:ext cx="180000" cy="18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F723396E-AE89-F08E-7DA4-FB255B30BD83}"/>
              </a:ext>
            </a:extLst>
          </p:cNvPr>
          <p:cNvSpPr txBox="1"/>
          <p:nvPr/>
        </p:nvSpPr>
        <p:spPr>
          <a:xfrm>
            <a:off x="237506" y="3642261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5. Je choisis une carte   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1E01FC02-521A-BC5C-C4AA-23FF466957BD}"/>
              </a:ext>
            </a:extLst>
          </p:cNvPr>
          <p:cNvSpPr/>
          <p:nvPr/>
        </p:nvSpPr>
        <p:spPr>
          <a:xfrm>
            <a:off x="2476005" y="3767937"/>
            <a:ext cx="180000" cy="18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4D150CE-E039-322B-F681-0214E2123298}"/>
              </a:ext>
            </a:extLst>
          </p:cNvPr>
          <p:cNvSpPr txBox="1"/>
          <p:nvPr/>
        </p:nvSpPr>
        <p:spPr>
          <a:xfrm>
            <a:off x="237506" y="4224854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6. Je choisis une ou plusieurs carte(s)    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1F5AFBB3-6797-ED0F-59E0-1F90FC880148}"/>
              </a:ext>
            </a:extLst>
          </p:cNvPr>
          <p:cNvSpPr/>
          <p:nvPr/>
        </p:nvSpPr>
        <p:spPr>
          <a:xfrm>
            <a:off x="3887189" y="4342588"/>
            <a:ext cx="180000" cy="18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9D0CD84-11E0-B5CE-0E84-8C6B0E1F5119}"/>
              </a:ext>
            </a:extLst>
          </p:cNvPr>
          <p:cNvSpPr txBox="1"/>
          <p:nvPr/>
        </p:nvSpPr>
        <p:spPr>
          <a:xfrm>
            <a:off x="237506" y="4716462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7. Je choisis une carte    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EA3BF30-2DB6-11CB-F4F6-8E436736148C}"/>
              </a:ext>
            </a:extLst>
          </p:cNvPr>
          <p:cNvSpPr/>
          <p:nvPr/>
        </p:nvSpPr>
        <p:spPr>
          <a:xfrm>
            <a:off x="2481805" y="4811128"/>
            <a:ext cx="180000" cy="18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A077D5C-EC64-9C85-21BD-E1F4CD0FDCF1}"/>
              </a:ext>
            </a:extLst>
          </p:cNvPr>
          <p:cNvSpPr txBox="1"/>
          <p:nvPr/>
        </p:nvSpPr>
        <p:spPr>
          <a:xfrm>
            <a:off x="237506" y="5208070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8. Je choisis une carte    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1B3C33D9-3644-E46B-9378-73A5C910AEF6}"/>
              </a:ext>
            </a:extLst>
          </p:cNvPr>
          <p:cNvSpPr/>
          <p:nvPr/>
        </p:nvSpPr>
        <p:spPr>
          <a:xfrm>
            <a:off x="2481805" y="5302736"/>
            <a:ext cx="180000" cy="180000"/>
          </a:xfrm>
          <a:prstGeom prst="ellipse">
            <a:avLst/>
          </a:prstGeom>
          <a:solidFill>
            <a:srgbClr val="FF85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F915290-7C24-27C7-5DFE-3A44CF0FA106}"/>
              </a:ext>
            </a:extLst>
          </p:cNvPr>
          <p:cNvSpPr txBox="1"/>
          <p:nvPr/>
        </p:nvSpPr>
        <p:spPr>
          <a:xfrm>
            <a:off x="237506" y="5688914"/>
            <a:ext cx="447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9. Je choisis une carte    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B236C538-C987-B6C5-86F0-527A78B4EF15}"/>
              </a:ext>
            </a:extLst>
          </p:cNvPr>
          <p:cNvSpPr/>
          <p:nvPr/>
        </p:nvSpPr>
        <p:spPr>
          <a:xfrm>
            <a:off x="2481805" y="5783580"/>
            <a:ext cx="180000" cy="180000"/>
          </a:xfrm>
          <a:prstGeom prst="ellipse">
            <a:avLst/>
          </a:prstGeom>
          <a:solidFill>
            <a:srgbClr val="9437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18710794-5749-FEC0-48C8-3C7E0482BD64}"/>
              </a:ext>
            </a:extLst>
          </p:cNvPr>
          <p:cNvSpPr txBox="1"/>
          <p:nvPr/>
        </p:nvSpPr>
        <p:spPr>
          <a:xfrm>
            <a:off x="237505" y="6169758"/>
            <a:ext cx="787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10. Je peux compléter par la carte « épines » </a:t>
            </a:r>
          </a:p>
          <a:p>
            <a:r>
              <a:rPr lang="fr-FR" dirty="0"/>
              <a:t>et/ou la carte « stipules »</a:t>
            </a:r>
          </a:p>
        </p:txBody>
      </p:sp>
      <p:pic>
        <p:nvPicPr>
          <p:cNvPr id="3" name="Image 2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18C2C398-BA2F-501A-E699-4698DD443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694" y="104515"/>
            <a:ext cx="5112745" cy="664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81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1107</TotalTime>
  <Words>84</Words>
  <Application>Microsoft Macintosh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Richard</dc:creator>
  <cp:lastModifiedBy>Florence Richard</cp:lastModifiedBy>
  <cp:revision>2</cp:revision>
  <cp:lastPrinted>2023-05-30T14:45:29Z</cp:lastPrinted>
  <dcterms:created xsi:type="dcterms:W3CDTF">2023-05-30T14:19:13Z</dcterms:created>
  <dcterms:modified xsi:type="dcterms:W3CDTF">2023-05-31T08:55:56Z</dcterms:modified>
</cp:coreProperties>
</file>