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4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87"/>
  </p:normalViewPr>
  <p:slideViewPr>
    <p:cSldViewPr snapToGrid="0">
      <p:cViewPr varScale="1">
        <p:scale>
          <a:sx n="108" d="100"/>
          <a:sy n="108" d="100"/>
        </p:scale>
        <p:origin x="1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3:48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28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45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3:48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58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8:27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2880 0 24575,'-4'4'0,"0"-1"0,0-1 0,1 0 0,0 1 0,-1-1 0,0 1 0,-1 0 0,-2 1 0,0 0 0,0-1 0,-1 0 0,0 1 0,0 0 0,1 0 0,3-1 0,0 0 0,0-1 0,1 1 0,-1-1 0,2 0 0,0-1 0,0 0 0,2 0 0,-2 0 0,1 0 0,-1 0 0,-1 1 0,0-1 0,0 1 0,0 0 0,-1 0 0,0 0 0,0 0 0,0 0 0,0 1 0,-1 0 0,-2 1 0,1 0 0,0 0 0,-1 1 0,1-1 0,-1-1 0,1 1 0,1-2 0,0 0 0,0 1 0,0-1 0,0 2 0,0-1 0,2-1 0,-1 0 0,0 1 0,-1 0 0,2-1 0,-2 1 0,2-2 0,-2 2 0,0 0 0,0 0 0,0 0 0,1-1 0,-1 1 0,0 1 0,1-1 0,-1 0 0,1 0 0,0-1 0,-1 1 0,2-1 0,-1 0 0,1 0 0,-1 0 0,1 1 0,-1-2 0,1 2 0,-2-1 0,0 1 0,-2 2 0,-3 1 0,-1 1 0,-1 0 0,3-1 0,2-2 0,2 0 0,0-1 0,1 0 0,0 0 0,1-2 0,1 1 0,-1 1 0,-1-1 0,-2 1 0,0 1 0,0 0 0,0 0 0,0 1 0,0-1 0,1 0 0,0 0 0,0 1 0,-1-1 0,1-1 0,-1 0 0,-1 1 0,1 1 0,-1 0 0,-1-1 0,1 1 0,0-1 0,1 1 0,-1-1 0,-1 1 0,1 0 0,-1 0 0,0 0 0,1-1 0,0 0 0,1 1 0,1-1 0,0-1 0,1 0 0,-1 0 0,1-1 0,0 2 0,-1-1 0,-1 2 0,0 0 0,-1 0 0,0 0 0,1-1 0,0 1 0,0-1 0,0 0 0,0 1 0,-1-1 0,-1 2 0,1-1 0,-1 2 0,0-1 0,0 0 0,1 0 0,1-2 0,1 1 0,1-2 0,0 0 0,0 1 0,0-1 0,0 0 0,0 0 0,1 1 0,0-1 0,-1 1 0,1-1 0,0 0 0,-1 0 0,0 1 0,0-1 0,0 1 0,-1 1 0,1-2 0,0 1 0,0-1 0,-2 1 0,3-2 0,-2 2 0,2-2 0,-1 1 0,1 0 0,0 0 0,0-1 0,1 1 0,0-2 0,1 1 0,-1 0 0,1-1 0,-2 2 0,1-1 0,-1 1 0,1 0 0,-1-1 0,2-1 0,0 1 0,-1 0 0,0 1 0,0 0 0,0 1 0,0 0 0,1-1 0,-1-1 0,1 0 0,0 0 0,0-1 0,0 0 0,0-1 0,-1 1 0,1-1 0,-1 2 0,1-2 0,0 1 0,0-1 0,0 2 0,-1-1 0,1 1 0,-1 1 0,0 1 0,-2 0 0,1 1 0,-1-1 0,1-1 0,1-1 0,0 0 0,1 0 0,0-1 0,0 1 0,0-1 0,0 0 0,0 1 0,0 0 0,0 0 0,-1 0 0,1-1 0,1 1 0,-1 0 0,-1 1 0,-1 1 0,0 1 0,0 0 0,-1-1 0,1 0 0,1 1 0,0-3 0,0 2 0,2-3 0,-2 2 0,2-3 0,-1 2 0,0-1 0,0 1 0,-1 1 0,1-1 0,-2 2 0,1 1 0,-2 1 0,0-1 0,0 2 0,0-1 0,-1 2 0,0-1 0,1 0 0,1-2 0,0-1 0,1 1 0,0-1 0,0 1 0,-1-1 0,1 0 0,1 0 0,0-1 0,-1 1 0,0 0 0,-1 1 0,0-1 0,1 0 0,0 1 0,-1-1 0,1 1 0,-1-1 0,1 0 0,0 2 0,0-2 0,0 1 0,-1 2 0,1-2 0,-1 3 0,1-3 0,0 0 0,0-1 0,1 0 0,0-1 0,0 0 0,0 0 0,1 0 0,-1 1 0,-1 0 0,0 1 0,-1 0 0,1 0 0,0 0 0,-1 0 0,1-1 0,1 0 0,-1 0 0,1 1 0,-1-1 0,0 0 0,1-1 0,-1 1 0,1-1 0,-1 0 0,1 2 0,1-3 0,-2 2 0,2-3 0,-2 4 0,1-3 0,-1 3 0,0-2 0,0 2 0,0 0 0,0 0 0,0 0 0,-1 0 0,2-1 0,-1 1 0,0-1 0,0 0 0,0 0 0,1 1 0,-1-1 0,1-1 0,0 1 0,-1-1 0,1 1 0,-1 1 0,0 0 0,0 0 0,0 0 0,-1 0 0,1 0 0,0 0 0,0-1 0,0 0 0,0 0 0,0 1 0,0-1 0,-1 0 0,2 0 0,-1 0 0,0 0 0,0 0 0,0-1 0,1 1 0,0-1 0,0 1 0,0 0 0,0 0 0,-1 1 0,0-1 0,0 1 0,0 1 0,0 0 0,0 0 0,0-1 0,0-1 0,1 0 0,-1 0 0,1 0 0,0 0 0,-1 0 0,1 0 0,-1 1 0,1 0 0,-1 0 0,0 0 0,1 0 0,-1 0 0,0 0 0,0 0 0,1 0 0,-1 1 0,1-1 0,0-1 0,0 0 0,0-1 0,0-1 0,0 1 0,1 0 0,0 0 0,-1 0 0,-1 2 0,1-2 0,0 2 0,0-2 0,0 1 0,0 0 0,0 1 0,-1 0 0,1 1 0,-2 0 0,2-1 0,-1 0 0,0 0 0,1 0 0,0 0 0,0-1 0,0 1 0,1-1 0,-2 0 0,2 0 0,-1 0 0,0 0 0,0-1 0,-1 0 0,2 1 0,-1 0 0,0 0 0,0 0 0,-1 0 0,1 1 0,-1 1 0,0 1 0,0-1 0,0 0 0,0 0 0,1 0 0,-1-1 0,0 0 0,1-1 0,-1-1 0,0 1 0,1 1 0,0 0 0,0-1 0,-1 0 0,1 0 0,-1 0 0,1 0 0,-1 0 0,1 0 0,-1-1 0,1 1 0,-1 0 0,1 1 0,-1 0 0,0 0 0,0 1 0,0-1 0,0 0 0,-1 0 0,1 0 0,0 1 0,-1 0 0,0 2 0,0 1 0,0 0 0,-2 1 0,1 0 0,1-1 0,0 0 0,0-1 0,1 1 0,-1-2 0,0 0 0,0 0 0,0 1 0,0 0 0,0 1 0,0-1 0,-1 1 0,1 1 0,0-1 0,0 1 0,0-2 0,0 0 0,0 0 0,0-2 0,1 1 0,-1 0 0,0 0 0,0 0 0,0 1 0,1-1 0,-1 0 0,0 0 0,1 0 0,-1 0 0,0 0 0,-1 2 0,0 1 0,-1 1 0,0 1 0,-1 0 0,1-1 0,0 0 0,1 0 0,1-3 0,0 0 0,0-2 0,1-1 0,0 0 0,0-1 0,0 2 0,1-1 0,0-1 0,-1 0 0,1-1 0,0 1 0,0-1 0,0 0 0,0 1 0,0-1 0,0 1 0,0 0 0,0 1 0,-1-1 0,1 1 0,-1-1 0,0 0 0,0 1 0,0 0 0,0 2 0,0-1 0,-1 0 0,1 1 0,-1-1 0,1 0 0,1 0 0,-1-1 0,0 0 0,0 1 0,-1 0 0,1 1 0,-1-1 0,1 1 0,0 0 0,0 0 0,0 0 0,-1 0 0,1-1 0,0-1 0,1 0 0,0 0 0,-1 0 0,0-1 0,0 1 0,1-1 0,-1 1 0,0 1 0,0-1 0,0 0 0,0 0 0,0 0 0,-1 1 0,1 0 0,0-1 0,0 0 0,0 1 0,0-1 0,0 1 0,0 0 0,0-1 0,0 1 0,0 0 0,1-1 0,0 0 0,-1-1 0,1 0 0,0 0 0,-1 0 0,1-1 0,-1 0 0,1-1 0,0 1 0,0 0 0,0 1 0,0 0 0,0 0 0,0 2 0,0-1 0,-1 0 0,0 1 0,1 0 0,-1-3 0,1 2 0,0-1 0,-1 1 0,0 1 0,1 0 0,-1 0 0,0-1 0,0 0 0,0 0 0,1 0 0,-1 0 0,1-1 0,-1 1 0,1 1 0,-1-1 0,0 0 0,1 0 0,-1 1 0,0 1 0,0-1 0,0 0 0,0 0 0,0 0 0,-1-1 0,1 0 0,0 0 0,0 0 0,0 2 0,1-4 0,-1 4 0,0-3 0,0 3 0,0-1 0,0-1 0,1 0 0,-1-1 0,1 1 0,0-1 0,0 0 0,0 0 0,-1 1 0,1-1 0,-1 1 0,0 0 0,0 2 0,-1 0 0,0 1 0,0 1 0,0-1 0,0 0 0,0 1 0,1-1 0,0 0 0,-1-1 0,1 1 0,-1-1 0,0 0 0,0 0 0,1-1 0,-1 1 0,0 0 0,0 0 0,-1 0 0,1 1 0,-1 0 0,1 1 0,-1-1 0,1-1 0,0-1 0,1 0 0,-1 0 0,1 0 0,-1-1 0,1 0 0,0 0 0,-1 1 0,0 1 0,0-1 0,-1 0 0,2 1 0,-1-1 0,0 1 0,1 0 0,0-2 0,-1 0 0,1 1 0,-1-1 0,1 2 0,-1-1 0,0 0 0,-1 1 0,0 0 0,0 1 0,1 0 0,-1-1 0,0 0 0,1 1 0,-2 1 0,3-3 0,-2 1 0,2-2 0,-1 1 0,0 1 0,0 0 0,-1 0 0,1 0 0,0 0 0,0 0 0,1-1 0,-1 0 0,0-1 0,0 0 0,1-1 0,0-1 0,0 1 0,0 0 0,0 0 0,0 1 0,0 0 0,0-1 0,-1 1 0,1-1 0,-1 1 0,0 0 0,1 1 0,0 0 0,-1-1 0,0 1 0,0 1 0,-1 1 0,0 1 0,0 0 0,1 0 0,0-1 0,0 0 0,-1 0 0,0 0 0,0 0 0,0 1 0,-1 2 0,-1 1 0,0 0 0,0 2 0,0-1 0,0 1 0,0-1 0,0 1 0,0-2 0,1 0 0,0-2 0,1-1 0,0 1 0,0-1 0,-2 2 0,2-3 0,0 2 0,1-5 0,-1 3 0,0 0 0,-2 2 0,2-2 0,1-1 0,0-1 0,0 0 0,1-1 0,-1 0 0,0 0 0,1 1 0,-1-1 0,0 0 0,0 2 0,0 0 0,-1 0 0,0 1 0,-1 0 0,1 0 0,1 0 0,-1 0 0,1-1 0,-1 0 0,1-1 0,-1 0 0,0 1 0,1 1 0,-2 0 0,1-1 0,0 1 0,0-1 0,1 0 0,0 0 0,0-1 0,1-1 0,-1-1 0,1-1 0,1 1 0,-1-1 0,-1 0 0,0 1 0,0 1 0,-1 0 0,1 0 0,-1 1 0,-1-1 0,1 0 0,0 0 0,1-1 0,-1-1 0,2 0 0,-2 0 0,2-1 0,0 2 0,-1 0 0,0 1 0,0 0 0,-1-1 0,0 2 0,0 0 0,-2-1 0,1 1 0,1-1 0,-1 1 0,2-1 0,0 0 0,1-2 0,-1 0 0,1 0 0,-2 1 0,0 2 0,-1 0 0,2-1 0,-2 0 0,3-1 0,-2 2 0,1-1 0,0 0 0,0 1 0,-1-1 0,0 0 0,-1 3 0,2-4 0,-2 4 0,2-4 0,-1 1 0,1 0 0,-1-1 0,1 0 0,0 1 0,-1 0 0,0 2 0,0-1 0,-1 1 0,1-2 0,0 1 0,-1-1 0,1 1 0,0-1 0,0 1 0,-1-1 0,1-1 0,0 1 0,0 0 0,1 1 0,-1 0 0,-1-1 0,1 0 0,0 1 0,-1 0 0,1 0 0,-1 0 0,1-1 0,0 0 0,1 0 0,-1 1 0,0 0 0,1 0 0,-2 0 0,1 0 0,-1-1 0,0 2 0,0 0 0,-2 2 0,1 0 0,1-1 0,0-2 0,2 0 0,-1-1 0,1 0 0,-1 1 0,1-1 0,-1 0 0,0 0 0,-1 1 0,1-1 0,0-1 0,0 1 0,0 0 0,1-1 0,-1 1 0,2 0 0,-1-1 0,0 0 0,0 1 0,-1-1 0,1 0 0,0 0 0,0-1 0,-1 1 0,0 0 0,0-1 0,0 1 0,1-1 0,-1 1 0,-1 0 0,0 1 0,-1-1 0,2 1 0,-1-1 0,0 0 0,1 0 0,-1 0 0,0 0 0,0-1 0,-1 2 0,1-1 0,0 0 0,0 0 0,0-1 0,0 1 0,1-1 0,1 0 0,-1 1 0,2-2 0,-1 1 0,2-1 0,-2 0 0,0 1 0,0 0 0,0 1 0,0-1 0,0-1 0,1 1 0,0-1 0,0 0 0,-1 0 0,2 0 0,-2 1 0,1-1 0,-1 2 0,1-2 0,1 1 0,0-2 0,0 0 0,-1 1 0,0-1 0,0 1 0,0-1 0,1 0 0,-1 0 0,1 0 0,-1 0 0,1 1 0,-1-1 0,0 0 0,0 0 0,-1 0 0,1 1 0,-1 1 0,-1-1 0,1 0 0,0 1 0,1 0 0,-2 0 0,1-1 0,-1 1 0,1-1 0,-1 0 0,3-1 0,-2 1 0,2 0 0,0-1 0,-1 1 0,0-1 0,-1 2 0,1-2 0,0 1 0,0 0 0,0-1 0,0 2 0,-1-1 0,1 0 0,1-1 0,-1 1 0,0-2 0,0 1 0,1 0 0,1-1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8:45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2941 0 24575,'-54'26'0,"0"0"0,1-1 0,5-1 0,-7 2 0,-1 1 0,-1 3 0,5-2 0,5 1 0,8-4 0,11-6 0,7-4 0,5-4 0,3-2 0,0 1 0,1-1 0,1 0 0,1 0 0,0 1 0,0 1 0,0 0 0,-2 2 0,-2 4 0,-3 4 0,-3 3 0,0 3 0,0 0 0,0 1 0,1-1 0,2-2 0,-1 2 0,3-1 0,0 0 0,0-1 0,0 0 0,1 0 0,0-3 0,3-3 0,3-4 0,1-1 0,-1 0 0,0 3 0,-1 1 0,-2 2 0,-1 2 0,0-1 0,2-1 0,0-1 0,-1 0 0,0 2 0,-2 3 0,-1 3 0,1-1 0,0-1 0,-4 5 0,-1 3 0,-1 3 0,-1 0 0,4-5 0,0-1 0,0 0 0,0 0 0,1 0 0,0 0 0,2-3 0,0-1 0,1-1 0,2-2 0,-1 0 0,1 0 0,1 0 0,-1 1 0,1-2 0,0 2 0,0 2 0,0 1 0,-2 3 0,-2 2 0,1 0 0,-1 1 0,-1 2 0,0 1 0,-1 3 0,1 0 0,1-2 0,0-2 0,0-2 0,1-1 0,0-1 0,1-2 0,1-3 0,2-3 0,1-3 0,1-3 0,-1 0 0,1 0 0,1 0 0,-1 1 0,0 3 0,-2 3 0,0 2 0,-2 2 0,1-1 0,-1 0 0,-1-1 0,0 1 0,0 0 0,0-2 0,1 1 0,2-4 0,1-3 0,1-2 0,1-2 0,0 2 0,-1-1 0,-1 2 0,0 1 0,-2 3 0,-2 4 0,0 0 0,-1 3 0,1-1 0,1-1 0,1-1 0,1-3 0,0-3 0,1-2 0,0-1 0,0 1 0,0 0 0,0 0 0,0 1 0,-3 4 0,-2 2 0,-9 13 0,8-13 0,-8 13 0,9-16 0,-2 5 0,2-3 0,3-4 0,2-1 0,-1 0 0,-1 0 0,-1 0 0,1 0 0,1-2 0,-1 0 0,1-2 0,-1 1 0,-1 1 0,0 0 0,0-2 0,1-1 0,0-1 0,0-1 0,2 0 0,0-1 0,0 2 0,1 0 0,-1 0 0,0 1 0,-1-1 0,-2 5 0,4-8 0,-3 6 0,3-8 0,-1 2 0,0 2 0,0 0 0,-1 0 0,0 1 0,0 0 0,0 0 0,1-1 0,-1 0 0,1 0 0,0-2 0,0-1 0,0-1 0,1 0 0,-1 1 0,0 2 0,-2 2 0,-1 3 0,-2 1 0,-1 1 0,2-2 0,0-2 0,1-2 0,2-1 0,0 0 0,0-1 0,0 2 0,-1 3 0,0 1 0,0-1 0,0-4 0,2-2 0,0 0 0,1-2 0,-1 1 0,1-2 0,-1 0 0,2-1 0,-1 0 0,0 0 0,-2 1 0,0 0 0,-1 1 0,1 0 0,-2 0 0,0 1 0,-1 0 0,0 0 0,2 0 0,0-2 0,1 2 0,-2 0 0,0 3 0,0 0 0,-1-2 0,2-1 0,0-2 0,1 0 0,1-1 0,0 0 0,0 0 0,0 1 0,-2 0 0,0 1 0,-1 1 0,-1-1 0,1 2 0,-2 1 0,0 2 0,1 0 0,2-3 0,1-2 0,1-1 0,1-1 0,0-1 0,1 0 0,-1-1 0,2-1 0,1 0 0,0 1 0,-1-1 0,-1 2 0,0-2 0,2 0 0,1-1 0,1-1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20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3:48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20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20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20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0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0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0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7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7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7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3:48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37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48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48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48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9:48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24575,'1'4'0,"1"4"0,1 4 0,1 4 0,0 3 0,1 1 0,0 0 0,0-3 0,-1-1 0,-1-4 0,0-1 0,0 1 0,0-2 0,0 0 0,0-1 0,-1-1 0,0 0 0,1-1 0,-1 0 0,1 0 0,-1 0 0,0 0 0,0 0 0,-1-1 0,1-1 0,-1 0 0,0 0 0,1 1 0,-1 0 0,1 0 0,-1 0 0,1 1 0,-1-2 0,0 0 0,0 0 0,0-2 0,-1 1 0,1-1 0,0 1 0,0 0 0,0 1 0,0-1 0,0 0 0,1 1 0,-1 0 0,1 0 0,0 0 0,0 1 0,0 0 0,0-1 0,0-1 0,0-1 0,-1-1 0,1 1 0,-1 0 0,0 0 0,0 0 0,0 0 0,0 0 0,0 0 0,0-1 0,-1 0 0,0 0 0,1-2 0,-1 2 0,0-1 0,1 0 0,-1 1 0,1-1 0,-1 1 0,1-1 0,-1 1 0,1 0 0,-1-1 0,1 1 0,-1-1 0,1 1 0,-1 0 0,1 0 0,-1 0 0,1 0 0,-1 0 0,1 0 0,0 0 0,-1 0 0,0 0 0,1 0 0,0 0 0,-1 1 0,1-1 0,0 0 0,-1 0 0,0-1 0,1 0 0,-1 0 0,0 0 0,1 0 0,-1-1 0,1 2 0,-1-1 0,1 0 0,-1-1 0,0 1 0,1-1 0,-1 1 0,0 0 0,0 0 0,0-1 0,0 1 0,1-1 0,-1 1 0,0 0 0,0 0 0,0 1 0,1-1 0,-1-1 0,0 1 0,0 0 0,0 0 0,0-1 0,0 1 0,1 0 0,-1 0 0,0-1 0,0 1 0,0 0 0,1 0 0,-1 0 0,1-1 0,-1 1 0,0 0 0,0 0 0,1-1 0,-1 1 0,0 0 0,1 1 0,0 1 0,-1-1 0,1 0 0,-1-1 0,0-1 0,0 1 0,0 0 0,0 0 0,1-1 0,-1 1 0,0 0 0,1-1 0,-1 0 0,1 1 0,-1-1 0,1 1 0,-1-1 0,1 1 0,-1-1 0,1 0 0,0 0 0,-1 1 0,2 0 0,2 0 0,1 1 0,2 1 0,3 0 0,1 0 0,1 1 0,1-1 0,1 0 0,4 0 0,3 0 0,2-1 0,-2 1 0,-1-1 0,-2 0 0,-3 0 0,-2-1 0,-2 0 0,-2-1 0,0 0 0,-1 1 0,0-1 0,-1 1 0,-1 0 0,1-1 0,-1 1 0,2 0 0,2 0 0,1 1 0,3 1 0,0-1 0,0 1 0,-1-1 0,-4 0 0,-2-1 0,-3 0 0,1 0 0,0-1 0,1 1 0,1 0 0,-1 0 0,0 0 0,-1 0 0,0 0 0,0 0 0,0 0 0,2 0 0,-3-1 0,1 1 0,0 0 0,2 0 0,0 0 0,0 0 0,-1 0 0,-1 0 0,0-1 0,-1 1 0,0 0 0,1-1 0,-1 1 0,1 0 0,0 0 0,0 0 0,3 0 0,0 0 0,0 1 0,-2 0 0,0-1 0,0 0 0,-1 0 0,-1 0 0,0-1 0,-1 1 0,0 0 0,-1-1 0,0 1 0,1-1 0,-1 1 0,0-1 0,0 1 0,0-1 0,0 0 0,0 0 0,0 1 0,-1-1 0,1 0 0,0 0 0,0 1 0,0-1 0,2 1 0,0-1 0,0 1 0,0-1 0,0 1 0,0 0 0,1-1 0,0 1 0,0 0 0,0 0 0,0 0 0,0-1 0,0 1 0,0 0 0,-1 0 0,0 0 0,-1-1 0,-1 0 0,0 1 0,-1-1 0,1 0 0,-1 1 0,1-1 0,-1 0 0,1 0 0,-2 0 0,2 1 0,0-1 0,0 0 0,0 0 0,-1 0 0,1 0 0,-1 0 0,1 0 0,0 1 0,0-1 0,-1 1 0,1-1 0,-1 0 0,0 0 0,-1 0 0,1 1 0,0 0 0,-1-1 0,1 0 0,1 0 0,-1 1 0,0-1 0,1 0 0,-1 0 0,0 0 0,1 0 0,-1 0 0,0 0 0,0 1 0,0-1 0,-1 0 0,2 0 0,-1 0 0,1 0 0,-1 0 0,0 0 0,0 0 0,-1 0 0,2 0 0,-2 0 0,2 0 0,-1 0 0,0 0 0,-1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1:15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2139 24575,'0'-5'0,"2"-3"0,6-8 0,9-10 0,9-9 0,16-14 0,5-2 0,3 1 0,0 1 0,-3 7 0,3-2 0,3 0 0,0 2 0,-1 1 0,-2 3 0,-2 2 0,-7 4 0,0 1 0,-2 1 0,-5 4 0,-3 1 0,-9 7 0,-2 3 0,0-1 0,2 1 0,2-3 0,4-2 0,0-1 0,4-2 0,-1-1 0,2-1 0,0-1 0,-1-1 0,0 1 0,-1 2 0,1-1 0,-2 3 0,-3 2 0,-1 2 0,-4 2 0,-1-1 0,2 0 0,0-2 0,2 0 0,0 0 0,1-1 0,1 0 0,1-2 0,0-2 0,1 0 0,-4 1 0,-1 0 0,-1 1 0,-3 0 0,0-1 0,0 0 0,0-2 0,3-1 0,-2 1 0,-1 1 0,-2 2 0,-3 3 0,-2 2 0,-2 1 0,1-2 0,0-2 0,0-1 0,1-1 0,-1-2 0,0-1 0,-1 0 0,0 1 0,-2 3 0,-2 3 0,-1 1 0,0 0 0,-1-1 0,1-2 0,-1 1 0,-1 0 0,0 1 0,-1 2 0,-1 1 0,0 1 0,-1 3 0,0-1 0,0 2 0,0-1 0,0 0 0,-1 0 0,0 0 0,0 3 0,0 2 0,-1 2 0,0-1 0,1 3 0,0-3 0,0 3 0,0-1 0,0 1 0,0 0 0,0 1 0,0 1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2:1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2792 24575,'0'-6'0,"0"0"0,0-1 0,0 1 0,0-1 0,0 1 0,0-1 0,0 1 0,0 0 0,0 0 0,0 0 0,0 0 0,0-1 0,0-1 0,0 1 0,0-2 0,0 3 0,0 0 0,-3-1 0,3 1 0,-3 0 0,3-1 0,0 1 0,-3 0 0,2-1 0,-4 4 0,4-2 0,-2-1 0,-2 2 0,1-2 0,-5 6 0,6-2 0,-3 1 0,3-2 0,-1 0 0,-1 3 0,4-6 0,-4 5 0,2-1 0,-1-1 0,-1 2 0,4-5 0,-4 5 0,4-4 0,-5 4 0,3-2 0,-1 0 0,-1 0 0,4-3 0,-5 2 0,3-1 0,-3 1 0,-1 1 0,4-3 0,-2 3 0,1-1 0,1-1 0,-3 1 0,6-2 0,-6 2 0,5-1 0,-4 4 0,4-5 0,-4 3 0,4-4 0,-5 4 0,5-3 0,-4 6 0,4-6 0,-5 5 0,5-5 0,-4 3 0,2-4 0,-1 1 0,-1 3 0,4-3 0,-5 3 0,5-4 0,-4 4 0,4-3 0,-5 2 0,3-2 0,-4 0 0,1-1 0,3 1 0,-3 3 0,2-3 0,1 2 0,-3 1 0,5-3 0,-5 2 0,3-2 0,-4 0 0,1-1 0,0 1 0,0 0 0,0 0 0,-1 2 0,4-1 0,-3 4 0,2-5 0,-2 3 0,-1-4 0,1 1 0,0-1 0,2 1 0,-2-1 0,3 1 0,-4-1 0,3 1 0,-1-1 0,1 1 0,1-1 0,-3 1 0,5-3 0,-2-2 0,3-6 0,-3-15 0,2 9 0,-5-9 0,2 18 0,0-1 0,-3 1 0,6 3 0,-2-2 0,3 5 0,0-5 0,0 5 0,0-2 0,0 3 0,0 1 0,0-1 0,0 1 0,0-1 0,0 0 0,0 1 0,0-1 0,0 1 0,0-1 0,0 1 0,0-1 0,0 1 0,0-1 0,0 1 0,0-1 0,0 1 0,0-1 0,0 1 0,0-1 0,0 1 0,0 0 0,0-1 0,0 1 0,0 0 0,0 0 0,0 0 0,3 3 0,-3-3 0,6 6 0,-3-6 0,3 5 0,-2-4 0,1 4 0,-4-5 0,4 6 0,-4-6 0,4 5 0,-2-2 0,0 0 0,3 3 0,-3-3 0,3 1 0,-2-2 0,1 1 0,-2-5 0,4 7 0,-4-7 0,2 7 0,-4-4 0,4 1 0,-4-2 0,1 0 0,-2 0 0,0 0 0,0 0 0,3 2 0,-2-1 0,1 1 0,-2-2 0,0 0 0,0 0 0,0-1 0,0 1 0,0 0 0,0 0 0,0-1 0,0 1 0,0 0 0,0 0 0,0 0 0,0 0 0,0-1 0,0 1 0,0 0 0,0 0 0,0 0 0,0 0 0,0-1 0,0 1 0,0 0 0,0-1 0,-2 1 0,1-1 0,-2 1 0,3-1 0,0 1 0,0 0 0,0-1 0,0 1 0,0 0 0,0 0 0,0-1 0,-3 1 0,2-1 0,-2 1 0,3-1 0,-3 0 0,3 1 0,-3-4 0,3 2 0,0-2 0,0 4 0,0-1 0,0 0 0,0 1 0,0-4 0,0 2 0,0-2 0,0 4 0,0 0 0,0-1 0,0 0 0,0 1 0,0-1 0,0 1 0,0 0 0,0-1 0,0 1 0,3 2 0,-3-1 0,6 1 0,-5-2 0,4 2 0,-4-1 0,5 4 0,-6-5 0,6 5 0,-5-5 0,5 3 0,-3-1 0,1-2 0,1 3 0,-2-4 0,3 1 0,0 3 0,0-2 0,0 1 0,1 1 0,-1 0 0,0 3 0,0-3 0,0 2 0,0-1 0,0 2 0,0 0 0,0 0 0,0 0 0,0 0 0,0 0 0,1 0 0,-4-3 0,3 2 0,-3-2 0,3 3 0,0 0 0,0 0 0,0 0 0,0 0 0,0 0 0,0 0 0,0 0 0,0 0 0,0 0 0,0 0 0,-3-2 0,2 1 0,-1-2 0,2 0 0,0 3 0,0-6 0,0 6 0,0-3 0,-2 0 0,1 2 0,-1-2 0,0 0 0,1 3 0,-4-6 0,5 5 0,-3-4 0,3 4 0,-2-4 0,1 4 0,-4-5 0,5 6 0,-6-6 0,6 2 0,-3-2 0,0 0 0,3 3 0,-5-3 0,1 3 0,1-1 0,-2-1 0,2 1 0,0 1 0,-2-3 0,1 2 0,-2-2 0,3 2 0,-2-1 0,2 1 0,0-2 0,-3-1 0,6 1 0,-5-1 0,4 1 0,-4 0 0,2 0 0,-3-1 0,0 1 0,2 0 0,-1 0 0,2 0 0,-3-1 0,0 1 0,0 0 0,2-1 0,-1 1 0,4 0 0,-4 0 0,2-1 0,0 1 0,-3 0 0,3 0 0,-3-1 0,0 1 0,3 3 0,-2-3 0,4 3 0,-4-4 0,1 1 0,-2 0 0,3 3 0,-2-3 0,2 3 0,-3-3 0,3 2 0,-3-1 0,3 1 0,0 1 0,-3-3 0,3 3 0,0-1 0,-2-1 0,4 4 0,-4-5 0,5 6 0,-3-6 0,3 3 0,0-3 0,0 3 0,-3-3 0,2 5 0,-1-2 0,2 3 0,0 0 0,0 0 0,0 0 0,0 0 0,0 0 0,0 0 0,0 0 0,1 0 0,-1 0 0,1 0 0,-1 0 0,0 0 0,0 0 0,0 0 0,1 0 0,-1 0 0,0 0 0,0 0 0,0 0 0,0 0 0,0 0 0,0 0 0,1 0 0,-1 0 0,0 0 0,0 0 0,0 0 0,0 0 0,0 0 0,0 0 0,1 0 0,-2 0 0,2 0 0,-4-3 0,2 3 0,-1-3 0,2 3 0,0 0 0,0-3 0,0 2 0,-3-4 0,2 4 0,-1-2 0,-1 0 0,3 2 0,-5-4 0,4 2 0,-4-3 0,5 2 0,-6-1 0,6 4 0,-5-4 0,4 1 0,-1-2 0,-1 0 0,3 2 0,-6-1 0,6 1 0,-5-2 0,1 0 0,1 2 0,-2-1 0,1 1 0,-2-2 0,3 3 0,-2-3 0,4 5 0,-4-4 0,5 1 0,-6-2 0,6 3 0,-6-3 0,3 2 0,0 1 0,-3-3 0,3 3 0,0 0 0,-2-3 0,4 5 0,-4-4 0,5 4 0,-6-5 0,6 6 0,-5-6 0,4 6 0,-4-6 0,4 6 0,-4-6 0,4 5 0,-4-4 0,4 4 0,-4-4 0,2 1 0,-1 1 0,1 0 0,3 3 0,0 0 0,0 0 0,0 0 0,0 0 0,0 0 0,0 0 0,0 0 0,-1 0 0,1 0 0,0 0 0,0 0 0,0 0 0,0 0 0,0 0 0,0 0 0,0 0 0,0 0 0,0 0 0,0-5 0,0 1 0,0-2 0,-3 0 0,3 3 0,-6-3 0,6 2 0,-6-1 0,6 1 0,-5-2 0,4 3 0,-4-3 0,2 3 0,0-3 0,-3 0 0,6 2 0,-5-1 0,4 1 0,-2-2 0,1 0 0,1 2 0,-4-2 0,5 3 0,-3-4 0,4 1 0,-1-1 0,1 1 0,-1-1 0,-2 1 0,1-1 0,-1 3 0,3-1 0,-1 4 0,0-7 0,4 0 0,-3-5 0,7 2 0,-6-3 0,2 6 0,0-2 0,-3 6 0,2-1 0,-2 1 0,-1 0 0,-2-2 0,2 3 0,-3-1 0,4-2 0,-1 3 0,1-1 0,-1-2 0,1 2 0,-1 1 0,-2-3 0,1 2 0,-1 1 0,0-3 0,1 5 0,-1-2 0,0 0 0,1 2 0,-4-4 0,5 4 0,-3-2 0,1 0 0,1 3 0,-4-6 0,5 5 0,-3-5 0,3 6 0,0-6 0,0 6 0,1-6 0,-1 5 0,0-2 0,0 3 0,-3-2 0,3 1 0,-3-2 0,3 3 0,0 0 0,0 0 0,0 0 0,0 0 0,0 0 0,0 0 0,0 0 0,0 0 0,0 0 0,0 0 0,0 0 0,0 0 0,0 0 0,0 0 0,0 0 0,0 0 0,0 0 0,0 0 0,0 0 0,0 0 0,1 0 0,-1 0 0,0 0 0,-2 3 0,1-2 0,-2 2 0,1 0 0,1-3 0,-2 3 0,3 0 0,0-2 0,0 1 0,0 1 0,0-3 0,0 3 0,0-3 0,0 0 0,1 0 0,-1 0 0,0 0 0,0 0 0,1 0 0,-1 0 0,0 0 0,0 0 0,0 0 0,0 0 0,0 0 0,0 0 0,0 0 0,1 0 0,-1 0 0,0-3 0,0 0 0,0 0 0,-3-3 0,2 5 0,-4-4 0,4 4 0,-4-5 0,5 6 0,-3-6 0,4 2 0,-1 1 0,1-7 0,0 6 0,-1-6 0,4 3 0,-2 0 0,2 0 0,-4 1 0,1-1 0,-1 3 0,1-2 0,-1 6 0,-2-6 0,1 5 0,-4-4 0,4 4 0,-4-4 0,5 4 0,-5-5 0,4 5 0,-1-5 0,2 6 0,-2-6 0,2 2 0,-3-2 0,4 2 0,-1-2 0,1 5 0,-1-4 0,1 1 0,-1 0 0,-3-1 0,3 4 0,-3-4 0,3 4 0,1-4 0,-1 1 0,0 1 0,0-3 0,1 5 0,-1-2 0,1 0 0,-1 3 0,0-6 0,0 5 0,1-2 0,-1 3 0,0 0 0,0 0 0,1 0 0,-1 0 0,6 0 0,-4 0 0,4 0 0,-5 0 0,-1 0 0,0 0 0,1 0 0,-1 0 0,0 0 0,0 0 0,0 0 0,0 0 0,0 0 0,0 0 0,-3 3 0,3-2 0,-3 2 0,1 0 0,2-2 0,-6 4 0,6-4 0,-5 5 0,5-5 0,-6 4 0,6-4 0,-5 5 0,5-6 0,-6 6 0,6-5 0,-5 5 0,4-6 0,-4 6 0,5-5 0,-5 5 0,4-3 0,-1 1 0,0 2 0,1-6 0,-1 6 0,0-2 0,1 2 0,-1 1 0,2-4 0,1 3 0,-3-2 0,1 2 0,-1-2 0,2 2 0,1-3 0,-4 4 0,3-4 0,-2 3 0,-1-2 0,3 2 0,-2 1 0,-1-1 0,3 1 0,-5-1 0,5 0 0,-3 1 0,4 3 0,0-3 0,0 7 0,0-3 0,0 3 0,0 4 0,-3-6 0,0 2 0,-4-8 0,0 0 0,0 1 0,0-1 0,0 0 0,0 0 0,0 1 0,0-1 0,0 0 0,0 0 0,0 1 0,0-1 0,0 0 0,0 1 0,0-1 0,0 0 0,0 1 0,0-1 0,0 0 0,0 0 0,0 1 0,0-1 0,0 0 0,0 1 0,0-1 0,0 0 0,0 0 0,0 1 0,0-1 0,0 0 0,3 1 0,-3-1 0,3 1 0,-3-1 0,3 0 0,-2 1 0,1-1 0,-2 0 0,0 0 0,3-2 0,-2 2 0,2-3 0,-3 4 0,3-4 0,-3 3 0,3-3 0,0 1 0,-2 1 0,2-1 0,0 2 0,-3 1 0,6-4 0,-5 3 0,4-3 0,-4 3 0,4-2 0,-4 1 0,2-1 0,0-1 0,-2 3 0,4-3 0,-4 4 0,4-4 0,-4 3 0,2-3 0,0 1 0,-2 2 0,4-3 0,-1 4 0,-1-1 0,3-2 0,-5 1 0,4-4 0,-4 5 0,2-3 0,0 1 0,-2 2 0,4-3 0,-4 4 0,5-4 0,-5 3 0,1-3 0,-2 4 0,3-4 0,-2 3 0,2-3 0,0 1 0,-3 1 0,6-4 0,-5 5 0,2-2 0,0 2 0,-3 0 0,6 1 0,-5-1 0,5 1 0,-6-1 0,3 1 0,-3-1 0,3 1 0,-2-1 0,2 0 0,-3 1 0,0-1 0,0 1 0,2-1 0,-1 0 0,2 0 0,-3 0 0,0 0 0,0 0 0,0 1 0,0-1 0,0 0 0,0 0 0,0 0 0,0 0 0,0 1 0,0-1 0,0 0 0,0 0 0,0 0 0,0 1 0,0-1 0,-3 1 0,-1-1 0,1 1 0,-3-1 0,2 0 0,-2 1 0,2-1 0,-1-2 0,4 1 0,-4-4 0,4 5 0,-2-3 0,1 3 0,-2 0 0,1 0 0,-3-2 0,5 1 0,-1-1 0,-1 2 0,2 0 0,-2 0 0,1-3 0,1 3 0,-2-3 0,0 1 0,2 1 0,-1-1 0,-1 2 0,2 1 0,-2-1 0,3 0 0,0 0 0,0 0 0,0 0 0,0 0 0,0 1 0,0-1 0,0 0 0,0 0 0,0 0 0,0 0 0,0 0 0,0 0 0,0 1 0,0-1 0,0 0 0,0 0 0,3-2 0,-2 2 0,2-3 0,0 1 0,-3 1 0,3-1 0,0 0 0,-2 1 0,2-1 0,0 3 0,-3-1 0,3 0 0,0-2 0,-2 2 0,2-3 0,-3 4 0,3-1 0,-3 1 0,3-1 0,0 1 0,-2-1 0,2 1 0,0-4 0,-3 3 0,6-2 0,-5 2 0,2 1 0,0-1 0,-3 1 0,3-1 0,0 1 0,-2-1 0,2 1 0,-3-1 0,2 0 0,-1 1 0,2-1 0,-3 1 0,0-1 0,0 0 0,2 1 0,-1-1 0,2 0 0,-3 1 0,0-1 0,0 1 0,0-1 0,0 0 0,0 1 0,0-1 0,0 1 0,0-1 0,0 0 0,0 1 0,0-1 0,0 1 0,0-1 0,0 1 0,0-1 0,0 0 0,0 1 0,0-1 0,0 1 0,0-1 0,-3 1 0,-1-1 0,1 1 0,0-1 0,0 0 0,2 1 0,-4-1 0,4 1 0,-5-1 0,2 1 0,1-1 0,-3 1 0,2-1 0,-2 1 0,2-1 0,-2 1 0,2-1 0,-6 1 0,3 3 0,-4-2 0,5 2 0,-1-4 0,0 1 0,1-1 0,-1 1 0,4-1 0,-3 1 0,2-1 0,0 0 0,-1 1 0,4-1 0,-5 1 0,5-1 0,-4-3 0,4 3 0,-5-3 0,5 4 0,-4-1 0,1 1 0,-3-1 0,1 1 0,-1-1 0,1 1 0,-1-1 0,0 1 0,1 3 0,-5-3 0,4 3 0,-4 1 0,5-4 0,-1 3 0,-3 0 0,2 1 0,-6 3 0,3 0 0,-5 10 0,5-14 0,0 5 0,5-12 0,0-3 0,3 6 0,-3-5 0,3 4 0,-3-4 0,0 1 0,3 1 0,-3-2 0,3 2 0,-1 0 0,-1-2 0,4 4 0,-4-4 0,4 5 0,-4-6 0,4 6 0,-4-3 0,4 4 0,-5-1 0,6 0 0,-3 0 0,3 0 0,0 0 0,0 0 0,0 0 0,0 1 0,0-1 0,0 0 0,0 1 0,0-1 0,0 0 0,0 1 0,0-1 0,0 0 0,0 1 0,0-1 0,0 0 0,0 0 0,0 1 0,0-1 0,0 0 0,0 1 0,0-1 0,0 0 0,0 0 0,0 1 0,0-1 0,0 1 0,0-1 0,0 0 0,0 0 0,0 1 0,3-1 0,-3 0 0,3 0 0,0-2 0,-2 2 0,2-3 0,-3 3 0,2-2 0,-1 2 0,2-3 0,-3 3 0,0 0 0,0 1 0,0-1 0,0 0 0,0 0 0,0 0 0,0 1 0,0-1 0,0 0 0,0 0 0,0 0 0,0 1 0,0-1 0,0 0 0,0 0 0,0 0 0,0 0 0,0 1 0,-3-1 0,2 0 0,-5-2 0,6 2 0,-6-6 0,5 6 0,-5-5 0,6 5 0,-6-3 0,3 3 0,-4 0 0,4 1 0,-3-1 0,3 0 0,-4 0 0,1 1 0,-1-1 0,-3 4 0,2 1 0,-5 4 0,2-1 0,-9 5 0,4-3 0,-4 8 0,6-9 0,-1 3 0,3 1 0,-1-10 0,6 1 0,-2-10 0,3 0 0,-1 3 0,1-2 0,-1 5 0,0-6 0,1 6 0,-1-5 0,1 5 0,-1-6 0,1 6 0,-1-5 0,1 4 0,0-4 0,-1 1 0,1 1 0,0-2 0,-1 1 0,1-2 0,-1 3 0,1-2 0,-1 5 0,1-5 0,-1 1 0,1-2 0,-1 0 0,4 3 0,-3-2 0,3 2 0,-3-3 0,0 0 0,0 0 0,-1 0 0,1 0 0,-1 0 0,1 0 0,0 0 0,-1 0 0,1 0 0,-1 0 0,1 0 0,-1 0 0,1 0 0,0 0 0,-1 0 0,1 0 0,0 0 0,2 3 0,-2 0 0,3 1 0,-3 1 0,0-4 0,2 4 0,-2-4 0,6 4 0,-6-4 0,5 5 0,-5-2 0,3 2 0,-1 0 0,-1-2 0,4 1 0,-5-1 0,2 2 0,1 1 0,0-1 0,0 0 0,3 1 0,-3-1 0,0 0 0,2 1 0,-2-1 0,3 0 0,0 0 0,0 0 0,0 0 0,0 0 0,0 0 0,0 1 0,0-1 0,0 0 0,0 0 0,0 1 0,0-1 0,0 0 0,0 0 0,-2 0 0,1 0 0,-5 0 0,6 1 0,-6-1 0,2-2 0,0 1 0,-1-1 0,1 2 0,-3 1 0,1-4 0,2 3 0,-1-5 0,4 4 0,-5-4 0,6 5 0,-6-5 0,2 4 0,0-1 0,-1 0 0,4 1 0,-5-4 0,2 5 0,-2-5 0,2 4 0,-1-4 0,1 2 0,0 0 0,-1-2 0,1 4 0,-3-1 0,1 2 0,-4 1 0,2-3 0,-5 2 0,5-2 0,-5 3 0,2 0 0,-4 0 0,1 0 0,-5 1 0,4-1 0,-4 0 0,5 4 0,-1-3 0,1 2 0,-1-3 0,-3 1 0,4-4 0,-1-1 0,6-3 0,-1 0 0,3 0 0,-3 0 0,0 0 0,2 0 0,-2 0 0,0 0 0,3 0 0,-3 0 0,3 0 0,0 0 0,1 0 0,-1 0 0,1-2 0,-1 1 0,1-2 0,-1 3 0,1 0 0,-1-3 0,1 2 0,0-1 0,-1-1 0,1 2 0,-1-2 0,1 3 0,0-3 0,-1 3 0,1-3 0,-1 0 0,1-1 0,-1 1 0,1 0 0,-1 0 0,1 2 0,-1-5 0,1 6 0,-1-3 0,1 0 0,-1 2 0,1-2 0,-1 0 0,1 0 0,0-1 0,-1-1 0,1 1 0,0 0 0,-1-1 0,1 4 0,-1-5 0,1 5 0,-1-4 0,0 1 0,1-2 0,-1-1 0,1 4 0,-1 0 0,4 0 0,-3 2 0,2-5 0,-2 5 0,-1-4 0,1 4 0,2-5 0,-1 5 0,1-2 0,-2 1 0,-1 1 0,1-2 0,-1 3 0,1-3 0,-4 2 0,3-4 0,-2 4 0,2-5 0,1 5 0,-1-4 0,1 4 0,2-5 0,-1 5 0,1-4 0,-2 1 0,-1 1 0,1-3 0,-1 5 0,4-4 0,-3 4 0,2-2 0,-2 0 0,-1 2 0,1-4 0,0 4 0,2-5 0,-2 5 0,3-4 0,-3 4 0,2-5 0,-1 3 0,1-4 0,-2 4 0,3-3 0,-3 3 0,6-3 0,-6 2 0,5-1 0,-5 4 0,6-5 0,-6 6 0,2-3 0,1 0 0,-3 2 0,6-5 0,-6 6 0,6-6 0,-6 5 0,6-5 0,-6 6 0,3-3 0,-1 0 0,-2 3 0,6-6 0,-6 6 0,5-6 0,-5 6 0,6-6 0,-3 3 0,0-1 0,3-2 0,-3 3 0,0-1 0,3-1 0,-3 1 0,3-2 0,0 0 0,0 0 0,0 0 0,0 0 0,0 0 0,-3 2 0,3 2 0,-3 2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5:03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2139 24575,'0'-5'0,"2"-3"0,6-8 0,9-10 0,9-9 0,16-14 0,5-2 0,3 1 0,0 1 0,-3 7 0,3-2 0,3 0 0,0 2 0,-1 1 0,-2 3 0,-2 2 0,-7 4 0,0 1 0,-2 1 0,-5 4 0,-3 1 0,-9 7 0,-2 3 0,0-1 0,2 1 0,2-3 0,4-2 0,0-1 0,4-2 0,-1-1 0,2-1 0,0-1 0,-1-1 0,0 1 0,-1 2 0,1-1 0,-2 3 0,-3 2 0,-1 2 0,-4 2 0,-1-1 0,2 0 0,0-2 0,2 0 0,0 0 0,1-1 0,1 0 0,1-2 0,0-2 0,1 0 0,-4 1 0,-1 0 0,-1 1 0,-3 0 0,0-1 0,0 0 0,0-2 0,3-1 0,-2 1 0,-1 1 0,-2 2 0,-3 3 0,-2 2 0,-2 1 0,1-2 0,0-2 0,0-1 0,1-1 0,-1-2 0,0-1 0,-1 0 0,0 1 0,-2 3 0,-2 3 0,-1 1 0,0 0 0,-1-1 0,1-2 0,-1 1 0,-1 0 0,0 1 0,-1 2 0,-1 1 0,0 1 0,-1 3 0,0-1 0,0 2 0,0-1 0,0 0 0,-1 0 0,0 0 0,0 3 0,0 2 0,-1 2 0,0-1 0,1 3 0,0-3 0,0 3 0,0-1 0,0 1 0,0 0 0,0 1 0,0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6:23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2139 24575,'0'-5'0,"2"-3"0,6-8 0,9-10 0,9-9 0,16-14 0,5-2 0,3 1 0,0 1 0,-3 7 0,3-2 0,3 0 0,0 2 0,-1 1 0,-2 3 0,-2 2 0,-7 4 0,0 1 0,-2 1 0,-5 4 0,-3 1 0,-9 7 0,-2 3 0,0-1 0,2 1 0,2-3 0,4-2 0,0-1 0,4-2 0,-1-1 0,2-1 0,0-1 0,-1-1 0,0 1 0,-1 2 0,1-1 0,-2 3 0,-3 2 0,-1 2 0,-4 2 0,-1-1 0,2 0 0,0-2 0,2 0 0,0 0 0,1-1 0,1 0 0,1-2 0,0-2 0,1 0 0,-4 1 0,-1 0 0,-1 1 0,-3 0 0,0-1 0,0 0 0,0-2 0,3-1 0,-2 1 0,-1 1 0,-2 2 0,-3 3 0,-2 2 0,-2 1 0,1-2 0,0-2 0,0-1 0,1-1 0,-1-2 0,0-1 0,-1 0 0,0 1 0,-2 3 0,-2 3 0,-1 1 0,0 0 0,-1-1 0,1-2 0,-1 1 0,-1 0 0,0 1 0,-1 2 0,-1 1 0,0 1 0,-1 3 0,0-1 0,0 2 0,0-1 0,0 0 0,-1 0 0,0 0 0,0 3 0,0 2 0,-1 2 0,0-1 0,1 3 0,0-3 0,0 3 0,0-1 0,0 1 0,0 0 0,0 1 0,0 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7:22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1490 2803 24575,'-6'0'0,"-4"0"0,2 3 0,-2-2 0,0 5 0,3-5 0,-7 5 0,7-2 0,-7 0 0,3 2 0,0-5 0,-2 5 0,5-5 0,-5 5 0,2-5 0,0 5 0,-3-2 0,7 0 0,-7 2 0,7-5 0,-3 5 0,0-5 0,2 4 0,-2-4 0,0 5 0,3-5 0,-3 5 0,3-5 0,-3 5 0,2-5 0,-2 2 0,4 0 0,-1-3 0,1 3 0,-1 0 0,0-2 0,1 2 0,-1-3 0,1 2 0,-1-1 0,1 2 0,-1-3 0,1 3 0,-1-3 0,1 3 0,-4-3 0,2 0 0,-2 3 0,4-2 0,-4 2 0,2-3 0,-5 0 0,5 0 0,-2 3 0,4-3 0,-4 3 0,2-3 0,-2 0 0,3 0 0,1 0 0,-1 0 0,1 0 0,-1 0 0,1 0 0,-1 0 0,0 0 0,1 0 0,-1 0 0,1 0 0,-1 0 0,1 0 0,-1 0 0,1 0 0,-1 0 0,0 0 0,1 0 0,-1 3 0,1-2 0,-1 2 0,1-3 0,-1 0 0,0 0 0,1 0 0,-1 0 0,1 0 0,-1 0 0,1 0 0,0 0 0,-1 0 0,1 0 0,-1 0 0,1 0 0,0 0 0,0 0 0,-1 0 0,1 0 0,0 0 0,-1 0 0,1 0 0,0 0 0,-1 0 0,1 0 0,0 0 0,-1 0 0,1 0 0,0 0 0,-1 0 0,1 0 0,0 0 0,-1 0 0,1 0 0,0 0 0,-1 0 0,1 0 0,0 0 0,-1 0 0,1 0 0,0 0 0,-1 0 0,1 0 0,0 0 0,0 0 0,-1 0 0,1 0 0,-1 0 0,0 0 0,1 0 0,-1 0 0,1 0 0,-1 0 0,0 0 0,-3-3 0,3 2 0,-3-2 0,3 0 0,1 2 0,-1-2 0,1 3 0,-1-3 0,0 2 0,1-2 0,-1 1 0,1 1 0,-1-2 0,1 0 0,-1 3 0,1-6 0,0 6 0,-1-3 0,1 3 0,2-3 0,-1 2 0,1-2 0,-2 0 0,-1 3 0,1-3 0,-1 0 0,1 2 0,-1-4 0,1 4 0,-1-2 0,1 3 0,-1-3 0,1 2 0,-1-2 0,3 0 0,-1 3 0,1-3 0,-3 0 0,1 2 0,-1-5 0,1 3 0,-1-4 0,1 3 0,-1-1 0,1 4 0,-1-5 0,1 3 0,-1-1 0,3-2 0,-2 2 0,3-2 0,-4 2 0,1-2 0,-1 3 0,0-4 0,1 1 0,2-1 0,-2 0 0,3 1 0,-4-1 0,1 1 0,-1-1 0,0 0 0,1 1 0,-1-1 0,1 1 0,2-1 0,-2 1 0,2-1 0,-2 1 0,0-1 0,2 1 0,-2-1 0,5 0 0,-4 1 0,4-1 0,-2 1 0,0-1 0,2-3 0,-5 3 0,6-3 0,-3 3 0,0 0 0,2 1 0,-2-1 0,0 1 0,3-1 0,-3 0 0,0 1 0,2-4 0,-2 2 0,3-2 0,0 4 0,-3-1 0,2 0 0,-2 1 0,3-1 0,0-3 0,-2 3 0,1-3 0,-2 0 0,3 2 0,0-5 0,0 2 0,0 0 0,0-3 0,0 3 0,0 0 0,0-2 0,0 2 0,0-4 0,0 4 0,0-2 0,0 2 0,0 0 0,0-3 0,0 3 0,0 0 0,0-2 0,0 5 0,0-5 0,0-1 0,0 2 0,0-4 0,0 8 0,0-5 0,0 5 0,0-5 0,0 5 0,0-5 0,0 5 0,0-5 0,0 5 0,3-5 0,-2 5 0,5-2 0,-5 4 0,2-1 0,-1 0 0,-1 1 0,2-1 0,-3 1 0,3-1 0,-2 1 0,2-1 0,-1 0 0,-1 1 0,5-1 0,-5 1 0,1-1 0,2-3 0,-4 3 0,7-3 0,-4-1 0,1 4 0,3-7 0,-4 7 0,4-10 0,0 9 0,0-8 0,0 5 0,-3 0 0,2 1 0,-2 0 0,2 2 0,-2-5 0,2 5 0,-2-2 0,2 4 0,-2-1 0,2-3 0,-3 3 0,4-3 0,-3 3 0,1 0 0,-1 1 0,3-1 0,-4 1 0,3-1 0,-5 0 0,4 1 0,-4-1 0,5 1 0,-2-1 0,-1 1 0,3-7 0,-3 4 0,1-4 0,2 7 0,-5-1 0,4 1 0,-1-1 0,0 0 0,1 1 0,-4-4 0,5 2 0,-3-2 0,1 4 0,2-1 0,-3 1 0,1-5 0,2 4 0,-6-3 0,6 3 0,-2 1 0,-1-1 0,3-3 0,-2 3 0,0-3 0,2 3 0,-5 1 0,4-1 0,-1 1 0,-1-1 0,3 1 0,-2-1 0,-1-3 0,3 2 0,-2-2 0,2 4 0,1-1 0,-4 1 0,3-4 0,-2 2 0,3-2 0,-3 3 0,1 1 0,-4-1 0,5 1 0,-3-1 0,1 1 0,1-1 0,-4 1 0,5 0 0,-6-1 0,6 1 0,-5 0 0,4-1 0,-4 0 0,5 1 0,-5-1 0,4 1 0,-1-1 0,3-3 0,-1 3 0,1-7 0,0 3 0,0-3 0,4-1 0,-3 1 0,5 2 0,-8 3 0,1-2 0,-6 4 0,0-3 0,4 0 0,-1 3 0,4-7 0,0 4 0,0-5 0,0 5 0,-3 0 0,2 0 0,-6 2 0,7-5 0,-6 5 0,5-5 0,-2 3 0,2-1 0,-2 1 0,2 3 0,-5 1 0,4-1 0,-4 1 0,5-4 0,-2 2 0,0-2 0,2 0 0,-3 3 0,1-3 0,2-1 0,-2 4 0,0-3 0,2 0 0,-5 2 0,5-2 0,-2 4 0,-1-1 0,3 1 0,-5-4 0,1 2 0,1-2 0,1 3 0,0 1 0,2-7 0,-3 5 0,1-5 0,2 6 0,-5-3 0,4 3 0,-1-4 0,0 5 0,1-1 0,-4-3 0,5 3 0,-5-3 0,5 0 0,-5 2 0,5-5 0,-5 5 0,5-2 0,-6 3 0,3-3 0,0 3 0,-2-3 0,5 0 0,-5 2 0,2-2 0,0 4 0,-2-4 0,4 2 0,-4-2 0,2 0 0,0 3 0,-2-7 0,1 7 0,2-7 0,-4 7 0,7-7 0,-6 6 0,5-2 0,-6 0 0,3 3 0,0-3 0,-2 0 0,5 2 0,-6-2 0,3 4 0,0-1 0,-2 0 0,2 1 0,0-4 0,-2 3 0,2-4 0,0 5 0,-2-1 0,1 1 0,-2-1 0,3 1 0,-2-1 0,2 1 0,0-1 0,-3 0 0,3 1 0,-3-1 0,0 1 0,3-1 0,-2 1 0,2-1 0,-3 1 0,3 0 0,-3 0 0,3 0 0,0-1 0,-3 1 0,3 0 0,0 2 0,-2-1 0,2 1 0,-3-2 0,0-1 0,2 4 0,-1-3 0,2 2 0,-3-2 0,0-1 0,0 1 0,0-1 0,3-2 0,-2 1 0,1-1 0,1 2 0,-2 1 0,2-1 0,-3 1 0,0-1 0,3 1 0,-2 0 0,1-1 0,1 4 0,1 0 0,2 3 0,6 0 0,-4 0 0,4 3 0,-5-2 0,-1 2 0,1 0 0,-1-3 0,1 3 0,-1 0 0,1-2 0,-1 2 0,0 0 0,4-3 0,-2 6 0,2-5 0,-4 2 0,1 0 0,-1-3 0,1 6 0,-1-5 0,1 5 0,-1-6 0,1 6 0,-1-5 0,1 5 0,-1-6 0,1 6 0,-1-5 0,4 5 0,-3-5 0,3 5 0,0-6 0,-2 6 0,2-2 0,0-1 0,-3 3 0,3-2 0,0-1 0,-3 3 0,3-2 0,0-1 0,-2 3 0,2-5 0,-4 5 0,4-6 0,-3 6 0,3-5 0,-3 5 0,2-3 0,2 4 0,-1-1 0,0 1 0,0 0 0,-3-4 0,3 4 0,-4-4 0,1 4 0,3-4 0,-3 3 0,3-5 0,-3 4 0,3-1 0,-3 3 0,3-3 0,-3 2 0,3-2 0,-3 2 0,3 1 0,0 0 0,-3-4 0,7 4 0,-7-4 0,7 5 0,-7-5 0,6 4 0,-2-3 0,0 2 0,2-2 0,-5 2 0,2-2 0,0-1 0,0 6 0,1-5 0,-2 3 0,1-1 0,-3-3 0,3 4 0,-3 0 0,-1-1 0,1-2 0,-1 2 0,1-3 0,-1 4 0,4-1 0,-2 1 0,2 0 0,-4-1 0,4 1 0,-3 0 0,3-1 0,-3 1 0,0 3 0,3-3 0,-3 4 0,3-5 0,-3 1 0,3 0 0,-3-1 0,3 1 0,-3 3 0,-1-3 0,5 4 0,-4-5 0,3 1 0,-3-1 0,5 4 0,-4-3 0,5 3 0,-6-4 0,-1 1 0,1-1 0,-1 1 0,4 0 0,-2-1 0,2 1 0,-4 0 0,1-1 0,-1 1 0,1-1 0,-1 0 0,0 1 0,1-1 0,-1 1 0,1-1 0,-1 1 0,1-1 0,-1 1 0,1-1 0,-1 1 0,1-1 0,-1 1 0,1-1 0,-1 1 0,1-1 0,-1 1 0,1-1 0,-1 1 0,4 6 0,1-5 0,0 8 0,-1-8 0,-4 2 0,4 0 0,-2-3 0,2 7 0,0-7 0,-2 4 0,2-1 0,0-3 0,-2 7 0,2-6 0,-3 5 0,3-2 0,-2 0 0,2 2 0,-3-5 0,0 5 0,0-2 0,0 3 0,0 1 0,0-1 0,0-3 0,0 2 0,0-2 0,0 0 0,0 3 0,0-7 0,0 6 0,-1-5 0,1 2 0,0 0 0,-4-3 0,3 3 0,-2 0 0,0-3 0,2 7 0,-2-7 0,0 7 0,2-4 0,-2 1 0,3 3 0,-3-7 0,2 7 0,-5-7 0,5 6 0,-5-5 0,5 5 0,-5-5 0,5 2 0,-2-4 0,-1 4 0,0-3 0,0 3 0,1-3 0,-1 3 0,0-3 0,0 3 0,1-3 0,-1-1 0,0 4 0,0-3 0,-2 3 0,5 3 0,-3-5 0,1 5 0,-1-6 0,-1-1 0,-1 1 0,2-1 0,0 1 0,-2-1 0,2 1 0,-3-1 0,2 1 0,-1 3 0,5-3 0,-5 3 0,2 0 0,-1-3 0,-1 3 0,5-3 0,-5-1 0,4 1 0,-4-1 0,2 1 0,-3-1 0,3 1 0,-2-1 0,1 1 0,1-1 0,-2 1 0,2-1 0,0 3 0,-2-1 0,4 1 0,-4-3 0,5 1 0,-5-1 0,1 1 0,1-1 0,-2 1 0,5-1 0,-6 1 0,3-1 0,0 1 0,-2 3 0,5-3 0,-6 3 0,3-3 0,1 3 0,-4-3 0,4 3 0,-2-4 0,-1 1 0,2 3 0,0-3 0,-2 3 0,1-3 0,-2-1 0,0 4 0,3-3 0,-2 3 0,2-3 0,-3-1 0,0 1 0,0 3 0,0 0 0,3 4 0,-2-3 0,2 2 0,-3-6 0,0 7 0,0-7 0,0 3 0,0 0 0,3-2 0,-2 1 0,2-2 0,-3 3 0,0-3 0,0 3 0,0-3 0,0-1 0,0 1 0,0-1 0,0 1 0,0-1 0,0 1 0,0-1 0,0 1 0,0-1 0,0 1 0,0-1 0,0 0 0,0 1 0,0-1 0,3 0 0,-3 1 0,3-1 0,-3 1 0,0-1 0,0 1 0,0-1 0,0 1 0,0-1 0,0 1 0,0-1 0,0 1 0,0 3 0,0-3 0,0 6 0,0-2 0,0 4 0,0 8 0,0 2 0,0 15 0,0-17 0,0 1 0,0-18 0,0 4 0,0-3 0,0 10 0,0-9 0,0 5 0,0-7 0,0 1 0,0-1 0,0 1 0,0-1 0,0 1 0,0-1 0,0 0 0,0 1 0,0-1 0,0 0 0,0 1 0,0-1 0,0 0 0,0 0 0,0 1 0,0-1 0,0 0 0,0 0 0,0 1 0,0-1 0,0 1 0,0-1 0,0 1 0,-3-1 0,2 1 0,-1-1 0,2 0 0,0 1 0,0-1 0,0 0 0,0 1 0,0-1 0,-3 1 0,2-1 0,-2 1 0,3-1 0,-3-2 0,2 1 0,-2-1 0,0 3 0,3-1 0,-6 0 0,5 1 0,-5-1 0,6 0 0,-6 0 0,5 1 0,-4-1 0,4 0 0,-5-2 0,6 2 0,-3-3 0,0 1 0,-1 2 0,0-3 0,-1 1 0,4 2 0,-5-3 0,5 3 0,-4-2 0,4 2 0,-2-3 0,0 4 0,2-1 0,-4 0 0,4 1 0,-2-1 0,0-3 0,3 3 0,-6-5 0,5 4 0,-2-1 0,0 2 0,3 1 0,-3-1 0,0 0 0,2 1 0,-2-1 0,1 1 0,1-1 0,-2 0 0,0-2 0,2 1 0,-4-2 0,4 4 0,-4-4 0,4 2 0,-5-1 0,2 2 0,-2 1 0,0-1 0,0 0 0,0 0 0,-1-3 0,4 3 0,-3-5 0,6 4 0,-6-4 0,5 5 0,-5-6 0,3 6 0,-4-3 0,1 1 0,2 1 0,-1-4 0,1 5 0,-3-5 0,1 4 0,-1-1 0,1-1 0,2 3 0,-1-5 0,1 4 0,-2-4 0,-1 5 0,1-6 0,2 6 0,-1-5 0,1 4 0,-2-4 0,0 4 0,0-4 0,-1 2 0,1-3 0,0 3 0,0-3 0,-1 6 0,1-5 0,-1 4 0,1-4 0,0 5 0,-1-6 0,1 6 0,-1-5 0,1 1 0,2 1 0,-2-2 0,3 2 0,-1 0 0,-2-2 0,2 1 0,-2 1 0,0 1 0,-1-1 0,1 2 0,0-4 0,-1 2 0,4 0 0,-3-3 0,3 3 0,-4-3 0,1 3 0,-1-2 0,1 4 0,0-4 0,0 1 0,-1 1 0,1-2 0,-1 2 0,4 0 0,-3-3 0,2 3 0,-2-3 0,0 3 0,-1-2 0,1 1 0,-1-2 0,1 0 0,0 0 0,-1 0 0,1 0 0,-1 3 0,1-2 0,0 2 0,-1-3 0,1 0 0,2 3 0,-2-2 0,2 1 0,-2-2 0,0 0 0,0 0 0,-1 0 0,1 0 0,0 0 0,-1 3 0,0-2 0,1 2 0,-1-3 0,1 0 0,-1 0 0,1 0 0,-1 3 0,1-3 0,-1 3 0,1-3 0,0 0 0,-1 0 0,1 0 0,0 0 0,0 0 0,0 0 0,-1 0 0,1 0 0,0 0 0,-1 0 0,1 0 0,0 0 0,-1 0 0,1 0 0,0 0 0,0 0 0,0 0 0,0 0 0,-1 0 0,1 0 0,0 0 0,0 0 0,-1 0 0,1 0 0,0 0 0,0 0 0,0 0 0,0 0 0,-1 0 0,1 0 0,0 0 0,0 0 0,0 0 0,0 0 0,3-3 0,-3 0 0,3-1 0,-1-1 0,-1 4 0,4-4 0,-5 4 0,3-1 0,-1-1 0,-1 2 0,1-1 0,-2-1 0,0 2 0,3-4 0,-3 4 0,5-4 0,-4 4 0,1-2 0,1 0 0,-3 3 0,3-3 0,-1 0 0,-1 0 0,2-1 0,-1-1 0,-1 4 0,1-2 0,-2 3 0,0 0 0,0 0 0,0 0 0,0 0 0,0 0 0,0 0 0,3-5 0,-3 3 0,3-3 0,-1 2 0,2 2 0,2-1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6:54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2941 0 24575,'-54'26'0,"0"0"0,1-1 0,5-1 0,-7 2 0,-1 1 0,-1 3 0,5-2 0,5 1 0,8-4 0,11-6 0,7-4 0,5-4 0,3-2 0,0 1 0,1-1 0,1 0 0,1 0 0,0 1 0,0 1 0,0 0 0,-2 2 0,-2 4 0,-3 4 0,-3 3 0,0 3 0,0 0 0,0 1 0,1-1 0,2-2 0,-1 2 0,3-1 0,0 0 0,0-1 0,0 0 0,1 0 0,0-3 0,3-3 0,3-4 0,1-1 0,-1 0 0,0 3 0,-1 1 0,-2 2 0,-1 2 0,0-1 0,2-1 0,0-1 0,-1 0 0,0 2 0,-2 3 0,-1 3 0,1-1 0,0-1 0,-4 5 0,-1 3 0,-1 3 0,-1 0 0,4-5 0,0-1 0,0 0 0,0 0 0,1 0 0,0 0 0,2-3 0,0-1 0,1-1 0,2-2 0,-1 0 0,1 0 0,1 0 0,-1 1 0,1-2 0,0 2 0,0 2 0,0 1 0,-2 3 0,-2 2 0,1 0 0,-1 1 0,-1 2 0,0 1 0,-1 3 0,1 0 0,1-2 0,0-2 0,0-2 0,1-1 0,0-1 0,1-2 0,1-3 0,2-3 0,1-3 0,1-3 0,-1 0 0,1 0 0,1 0 0,-1 1 0,0 3 0,-2 3 0,0 2 0,-2 2 0,1-1 0,-1 0 0,-1-1 0,0 1 0,0 0 0,0-2 0,1 1 0,2-4 0,1-3 0,1-2 0,1-2 0,0 2 0,-1-1 0,-1 2 0,0 1 0,-2 3 0,-2 4 0,0 0 0,-1 3 0,1-1 0,1-1 0,1-1 0,1-3 0,0-3 0,1-2 0,0-1 0,0 1 0,0 0 0,0 0 0,0 1 0,-3 4 0,-2 2 0,-9 13 0,8-13 0,-8 13 0,9-16 0,-2 5 0,2-3 0,3-4 0,2-1 0,-1 0 0,-1 0 0,-1 0 0,1 0 0,1-2 0,-1 0 0,1-2 0,-1 1 0,-1 1 0,0 0 0,0-2 0,1-1 0,0-1 0,0-1 0,2 0 0,0-1 0,0 2 0,1 0 0,-1 0 0,0 1 0,-1-1 0,-2 5 0,4-8 0,-3 6 0,3-8 0,-1 2 0,0 2 0,0 0 0,-1 0 0,0 1 0,0 0 0,0 0 0,1-1 0,-1 0 0,1 0 0,0-2 0,0-1 0,0-1 0,1 0 0,-1 1 0,0 2 0,-2 2 0,-1 3 0,-2 1 0,-1 1 0,2-2 0,0-2 0,1-2 0,2-1 0,0 0 0,0-1 0,0 2 0,-1 3 0,0 1 0,0-1 0,0-4 0,2-2 0,0 0 0,1-2 0,-1 1 0,1-2 0,-1 0 0,2-1 0,-1 0 0,0 0 0,-2 1 0,0 0 0,-1 1 0,1 0 0,-2 0 0,0 1 0,-1 0 0,0 0 0,2 0 0,0-2 0,1 2 0,-2 0 0,0 3 0,0 0 0,-1-2 0,2-1 0,0-2 0,1 0 0,1-1 0,0 0 0,0 0 0,0 1 0,-2 0 0,0 1 0,-1 1 0,-1-1 0,1 2 0,-2 1 0,0 2 0,1 0 0,2-3 0,1-2 0,1-1 0,1-1 0,0-1 0,1 0 0,-1-1 0,2-1 0,1 0 0,0 1 0,-1-1 0,-1 2 0,0-2 0,2 0 0,1-1 0,1-1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7:41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7:43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15:43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1499 2856 24575,'-9'10'0,"2"-1"0,-4 1 0,1 1 0,-1 0 0,-4 3 0,1-3 0,3 3 0,-3-3 0,3 0 0,0-1 0,-3-2 0,6 2 0,-5-3 0,5 0 0,-5 0 0,5-1 0,-2 1 0,3 0 0,-3-1 0,3 1 0,-3 0 0,0-1 0,2 1 0,-5 0 0,5 0 0,-8 3 0,4-3 0,-2 3 0,4-3 0,0-4 0,3 3 0,-3-2 0,-1-1 0,4 3 0,-3-2 0,3-1 0,-3 3 0,3-5 0,-7 6 0,7-4 0,-7 1 0,7 2 0,-7-5 0,7 4 0,-3-4 0,0 2 0,2 0 0,-2-2 0,4 4 0,-1-4 0,0 2 0,1-3 0,-1 0 0,1 0 0,-1 0 0,0 3 0,-3-2 0,3 1 0,-7-2 0,7 0 0,-7 4 0,3-4 0,-3 7 0,0-6 0,-1 2 0,1 0 0,-1-2 0,1 2 0,-1-3 0,1 3 0,-1-2 0,4 2 0,-2-3 0,2 0 0,0 0 0,1 0 0,0 0 0,2 0 0,-5 0 0,5 0 0,-5 0 0,2 0 0,0 0 0,-3 0 0,3 0 0,0 0 0,-2 0 0,2 0 0,-3 0 0,-1 0 0,4 0 0,-2 0 0,2 0 0,0 0 0,-3 0 0,7 0 0,-7 0 0,3 0 0,0 0 0,-2-3 0,5 2 0,-5-5 0,2 5 0,0-5 0,-3 5 0,3-5 0,0 5 0,-2-6 0,5 7 0,-2-6 0,0 2 0,-1 0 0,0-2 0,-2 2 0,5-3 0,-5 0 0,2-3 0,-3 2 0,3-1 0,1 5 0,0-2 0,3 2 0,-3-3 0,3 0 0,1 1 0,-1-1 0,0 1 0,1-4 0,-1 2 0,0-2 0,0 3 0,1 1 0,-1-4 0,3 2 0,-2-2 0,2 4 0,-2-4 0,2 2 0,-2-2 0,5 4 0,-5-5 0,5 4 0,-5-7 0,5 7 0,-3-7 0,2 7 0,1-7 0,-2 7 0,0-7 0,2 7 0,-2-7 0,3 7 0,0-3 0,-4 0 0,4-4 0,-7-1 0,6 1 0,-2 0 0,3 3 0,-3 0 0,2-2 0,-1 2 0,2 0 0,0-3 0,-4 3 0,3-3 0,-2 0 0,3-1 0,0 4 0,0-2 0,0 2 0,0 0 0,-3-3 0,2 3 0,-2 0 0,3-2 0,0 2 0,0 0 0,0-3 0,0-1 0,0 0 0,0-4 0,0 5 0,0-5 0,0 4 0,0-8 0,0 3 0,0-3 0,0-6 0,4 0 0,1-11 0,3 4 0,2-9 0,2 9 0,2-9 0,3 14 0,1-7 0,-10 21 0,0-6 0,-8 16 0,0-3 0,0 4 0,0-1 0,0 0 0,0-3 0,0 3 0,0-3 0,3 0 0,-2-1 0,5 0 0,-5-3 0,5 3 0,-2-3 0,3-1 0,0 1 0,0 0 0,-3-1 0,3 1 0,-3-1 0,3 4 0,0-2 0,0 2 0,-1 0 0,1-3 0,-3 7 0,3-7 0,-4 7 0,1-3 0,2 3 0,-5-3 0,4 3 0,-1-3 0,0 3 0,1 0 0,-4 1 0,5-1 0,-5 1 0,4 2 0,-1-2 0,0 2 0,1-2 0,-1-1 0,2 1 0,-2-1 0,2 1 0,-3-1 0,1 0 0,2 1 0,-6-1 0,6 4 0,-2-3 0,-1 2 0,3-3 0,-2 1 0,-1 0 0,3-1 0,-3 1 0,1-1 0,1 4 0,-4-3 0,5 2 0,-3-2 0,1-1 0,1 4 0,-4-3 0,5 3 0,-6-4 0,6 4 0,-5-3 0,4 5 0,-4-5 0,5 3 0,-3-1 0,1-2 0,2 5 0,-5-4 0,4 1 0,-1-2 0,-1-1 0,3 4 0,-2-3 0,-1 2 0,3-3 0,-5 1 0,4-1 0,-1 1 0,0-1 0,1 1 0,-1-1 0,-1 0 0,3 1 0,-2-1 0,-1 1 0,3-1 0,-5 1 0,5-5 0,-2 4 0,0-3 0,1 3 0,-4 1 0,5-1 0,-3 1 0,1-1 0,2 0 0,-6 1 0,6-1 0,-2 1 0,-1-1 0,3 1 0,-5-1 0,5 0 0,-3 1 0,1-1 0,2 1 0,-3-1 0,1 0 0,2 1 0,-6-1 0,6 1 0,-2-1 0,-1 1 0,3-1 0,-5 0 0,5 1 0,-6-1 0,6 1 0,-5-1 0,5 1 0,-6-1 0,6 1 0,-5-1 0,4 1 0,-1-1 0,0 0 0,-1 1 0,-1-1 0,2 1 0,3-1 0,-4-3 0,3 3 0,-5-4 0,5 1 0,-3 3 0,1-3 0,2 0 0,-2 2 0,0-2 0,2 0 0,-5 3 0,5-3 0,-5 0 0,4 2 0,-4-2 0,5 3 0,-5-3 0,4 3 0,-4-7 0,5 7 0,-5-3 0,4 3 0,-4-3 0,5 3 0,-6-3 0,6 3 0,-5-3 0,2 3 0,0-4 0,-3 5 0,3-1 0,0 1 0,-2-1 0,2-3 0,0 3 0,-3-3 0,3 3 0,0 0 0,-2 1 0,5-1 0,-6-3 0,6 0 0,-5-1 0,5-1 0,-6 4 0,3-1 0,-3 2 0,3 4 0,-2-3 0,2 2 0,0-2 0,-3-1 0,3 0 0,0 1 0,-2-1 0,2 1 0,-3-1 0,3 3 0,-3-1 0,3 1 0,0-3 0,-2 1 0,5-1 0,-6 1 0,3-1 0,0 0 0,-2 1 0,2-1 0,0 1 0,0-1 0,1 1 0,-1-1 0,-1 0 0,-1 1 0,2-1 0,0-3 0,-2 3 0,2-3 0,0 3 0,-2 0 0,5-3 0,-5 3 0,2-3 0,0 0 0,-2 2 0,5-2 0,-5 4 0,2-1 0,-1 0 0,-1 1 0,2-1 0,0 1 0,-3-1 0,3 1 0,-3 0 0,0-1 0,0 1 0,3 2 0,-2-2 0,2 2 0,-3-2 0,3-1 0,-3 1 0,3-1 0,0 1 0,-2-5 0,2 4 0,-3-3 0,2 3 0,-1 1 0,2-1 0,-3 1 0,3-1 0,-2 0 0,2 1 0,-1-1 0,-1 1 0,2-1 0,-3 1 0,3 3 0,-3-3 0,3 3 0,0-1 0,-3-1 0,3 2 0,-3-4 0,0 1 0,3-3 0,-2 1 0,2-1 0,-3 3 0,0 0 0,2 2 0,-1-1 0,2 1 0,-3-2 0,3 3 0,0 1 0,4 4 0,-1-1 0,0 5 0,-2-3 0,2 4 0,0-1 0,1 1 0,3-1 0,-4-2 0,1 2 0,-1-6 0,1 6 0,-1-5 0,1 5 0,-1-3 0,1 1 0,-1-1 0,0 0 0,1-3 0,-1 6 0,1-5 0,-1 5 0,1-3 0,-1 1 0,1-1 0,-1 0 0,1 0 0,-1 1 0,1 2 0,-1-6 0,1 6 0,-1-5 0,1 5 0,-1-6 0,1 6 0,-1-5 0,1 5 0,-1-6 0,1 6 0,-1-5 0,1 5 0,3-3 0,-3 1 0,3 2 0,0-5 0,-3 5 0,3-6 0,0 6 0,-2-2 0,2 3 0,0-3 0,-3 1 0,3-1 0,6 3 0,-7-1 0,11 1 0,-13 0 0,7 0 0,-3 0 0,3 0 0,-3 0 0,2 0 0,-2-3 0,4 2 0,-1-2 0,0 3 0,1 0 0,-1 1 0,-3-2 0,2 1 0,-2-3 0,0 2 0,2-2 0,-5 3 0,5 0 0,-5-1 0,5 1 0,-2 0 0,3 0 0,1 1 0,-5-1 0,4 3 0,-3-3 0,3 4 0,0-1 0,1-2 0,-1 3 0,-3-1 0,3-2 0,-3 2 0,0 1 0,-1-4 0,0 7 0,-2-7 0,2 3 0,0 0 0,-3-3 0,7 7 0,-7-7 0,3 3 0,0 0 0,-3-3 0,7 7 0,-7-7 0,3 3 0,-3 0 0,3-2 0,-2 2 0,2-3 0,-4 3 0,1-3 0,0 3 0,3-3 0,-3-1 0,6 5 0,-5-4 0,5 7 0,-2-7 0,0 7 0,3-6 0,-3 5 0,0-2 0,-1 0 0,1 3 0,-4-7 0,6 7 0,-5-7 0,2 6 0,0-5 0,-2 6 0,2-7 0,0 4 0,-2-1 0,2-3 0,0 4 0,-2-1 0,2-3 0,-3 3 0,3 0 0,-3-2 0,7 2 0,-7 0 0,3-2 0,1 2 0,-4 0 0,3-2 0,1 2 0,-4 0 0,3-2 0,-3 5 0,0-6 0,0 7 0,0-7 0,0 7 0,-1-7 0,1 3 0,0 0 0,0 1 0,3 0 0,-2 3 0,2-7 0,-3 7 0,0-3 0,0-1 0,3 4 0,-2-3 0,2 3 0,-2 4 0,-1-2 0,4 2 0,-3-3 0,2 3 0,-2-3 0,2 4 0,-2-1 0,3-2 0,0 6 0,-3-6 0,3 2 0,-4-4 0,4 1 0,-3-1 0,2 0 0,-3-3 0,3 9 0,-2-7 0,2 7 0,-3-5 0,1-1 0,-1 0 0,-3 1 0,2-1 0,-2 4 0,1-2 0,1 2 0,-5-3 0,5-1 0,-5 0 0,6 1 0,-7 3 0,7-3 0,-6 4 0,5-1 0,-2-2 0,1 6 0,1-6 0,-2 2 0,0 1 0,2-4 0,-2 3 0,4 1 0,-4-4 0,2 4 0,-5-1 0,6-3 0,-7 4 0,7-1 0,-6-2 0,6 13 0,-7-12 0,7 11 0,-6-12 0,6 2 0,-7-3 0,4-1 0,-1 0 0,-2 1 0,2-1 0,-3 0 0,0-3 0,0 3 0,0-3 0,3 3 0,-2 0 0,2 1 0,0-1 0,-2 4 0,2-2 0,-3 2 0,3-3 0,-2-1 0,2 0 0,-3 1 0,4-1 0,-4 0 0,4 1 0,-1-1 0,-2-3 0,2 2 0,-3-2 0,0 3 0,0-3 0,0 9 0,0-11 0,0 11 0,0-13 0,0 7 0,0-7 0,0 7 0,0-7 0,0 6 0,0-5 0,0 2 0,0 0 0,0-3 0,0 7 0,0-7 0,0 3 0,0-4 0,0 4 0,0-2 0,0 2 0,0 0 0,0-3 0,0 6 0,0-2 0,-3 0 0,-1 3 0,-3-4 0,0 5 0,0-4 0,3 2 0,-3-2 0,4 0 0,-4 2 0,0-5 0,3 5 0,-2-6 0,2 7 0,-3-7 0,4 3 0,-3-3 0,2-1 0,-3 4 0,3-2 0,-2 2 0,3-4 0,-4 1 0,0-1 0,1 0 0,2 1 0,-2-1 0,3 1 0,-4-1 0,0 1 0,1-1 0,2 1 0,-2-1 0,3 1 0,-4-1 0,1 1 0,-1-1 0,0 1 0,1-1 0,-1 1 0,-2-1 0,1 1 0,2-1 0,0 1 0,2-1 0,-2-2 0,-1 2 0,1-3 0,-1 1 0,0 1 0,1-1 0,-1 0 0,-3 2 0,3-3 0,-3 4 0,0-3 0,2 2 0,-5-2 0,5 2 0,-5 1 0,2-3 0,-4 2 0,4-2 0,-2 3 0,2-3 0,0 2 0,-3-2 0,3 3 0,0-4 0,-2 4 0,-1-3 0,2 3 0,-4-3 0,8 1 0,-5-4 0,5 2 0,-2 0 0,4-2 0,-5 1 0,4 1 0,-3-2 0,3 5 0,-3-5 0,3 4 0,-3-4 0,3 2 0,1-3 0,-1 3 0,0-2 0,1 1 0,-1-2 0,1 0 0,-1 0 0,1 0 0,-1 0 0,1 0 0,-1 0 0,1 0 0,-1 0 0,1 0 0,-1 0 0,1 0 0,-1 0 0,0 0 0,1 0 0,-1 0 0,1 0 0,-1 0 0,1 0 0,-1 0 0,0 0 0,1 0 0,-4 0 0,-1 0 0,1-3 0,0 3 0,4-3 0,-1 0 0,0 2 0,1-5 0,-1 6 0,1-3 0,-1 0 0,1 2 0,-1-2 0,1 1 0,-1-2 0,1 0 0,-1 2 0,1-1 0,-1 2 0,1-5 0,-1 3 0,1-1 0,-1-1 0,1 4 0,0-5 0,-1 6 0,1-6 0,-1 5 0,1-5 0,-1 3 0,1-1 0,2-1 0,-1 4 0,1-2 0,0 0 0,-1 2 0,1-4 0,-2 4 0,2-5 0,-2 6 0,3-3 0,-4 0 0,0 2 0,1-5 0,-1 3 0,1-1 0,2-2 0,-2 6 0,3-6 0,-4 2 0,1-2 0,0 3 0,2-3 0,-1 2 0,1-2 0,-2 0 0,-1-1 0,4 1 0,-3 0 0,3-1 0,-4 1 0,4 0 0,-3 0 0,6 0 0,-6 2 0,5-2 0,-4 3 0,4-3 0,-5 2 0,6-2 0,-3 3 0,0-1 0,2-2 0,-2 3 0,0-1 0,3-1 0,-6 2 0,6-4 0,-6 4 0,5-3 0,-1 3 0,-1-1 0,2-1 0,-2 1 0,0 1 0,3-2 0,-3 1 0,0-2 0,3 0 0,-6 0 0,5 0 0,-4 2 0,4-1 0,-1 1 0,-1 1 0,2-3 0,-5 5 0,6-4 0,-6 1 0,6-2 0,-6 2 0,5-1 0,-4 4 0,4-4 0,-5 4 0,5-5 0,-4 3 0,1-1 0,1-2 0,0 3 0,1-3 0,1 0 0,-5 2 0,6-1 0,-6 4 0,5-5 0,-5 3 0,5-4 0,-4 4 0,4 0 0,-2 3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6T11:57:02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2139 24575,'0'-5'0,"2"-3"0,6-8 0,9-10 0,9-9 0,16-14 0,5-2 0,3 1 0,0 1 0,-3 7 0,3-2 0,3 0 0,0 2 0,-1 1 0,-2 3 0,-2 2 0,-7 4 0,0 1 0,-2 1 0,-5 4 0,-3 1 0,-9 7 0,-2 3 0,0-1 0,2 1 0,2-3 0,4-2 0,0-1 0,4-2 0,-1-1 0,2-1 0,0-1 0,-1-1 0,0 1 0,-1 2 0,1-1 0,-2 3 0,-3 2 0,-1 2 0,-4 2 0,-1-1 0,2 0 0,0-2 0,2 0 0,0 0 0,1-1 0,1 0 0,1-2 0,0-2 0,1 0 0,-4 1 0,-1 0 0,-1 1 0,-3 0 0,0-1 0,0 0 0,0-2 0,3-1 0,-2 1 0,-1 1 0,-2 2 0,-3 3 0,-2 2 0,-2 1 0,1-2 0,0-2 0,0-1 0,1-1 0,-1-2 0,0-1 0,-1 0 0,0 1 0,-2 3 0,-2 3 0,-1 1 0,0 0 0,-1-1 0,1-2 0,-1 1 0,-1 0 0,0 1 0,-1 2 0,-1 1 0,0 1 0,-1 3 0,0-1 0,0 2 0,0-1 0,0 0 0,-1 0 0,0 0 0,0 3 0,0 2 0,-1 2 0,0-1 0,1 3 0,0-3 0,0 3 0,0-1 0,0 1 0,0 0 0,0 1 0,0 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6T11:57:02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868 3492 24575,'0'-7'0,"-2"-2"0,1 4 0,-1-5 0,0 4 0,1-1 0,-3 2 0,3 0 0,-1 1 0,0-1 0,2 0 0,-2 1 0,2-1 0,0 0 0,0 0 0,0 1 0,-3-1 0,3 0 0,-2 0 0,2 1 0,0-1 0,0 0 0,0 1 0,-2 1 0,1-1 0,-1 1 0,2-1 0,0-1 0,0-2 0,0 2 0,0-2 0,-2 3 0,1-1 0,-1 0 0,2 0 0,0 0 0,-2 2 0,2-1 0,-3 1 0,3-2 0,0 0 0,0 1 0,-2-1 0,2 0 0,-3 0 0,1 0 0,2 0 0,-2 0 0,2 1 0,-2-1 0,1 0 0,-1 0 0,0 0 0,1 1 0,-3-1 0,3 0 0,-3 0 0,4 0 0,-3 0 0,1 0 0,2 1 0,-5-1 0,5 0 0,-5 0 0,5 0 0,-5 0 0,5 0 0,-4 0 0,3 0 0,-3 1 0,3-1 0,-3 0 0,1 0 0,0 0 0,-1 0 0,1 0 0,-2-2 0,0 1 0,2-1 0,-1 2 0,1-3 0,-2 3 0,0-3 0,0 3 0,0 1 0,3-1 0,-3 0 0,2 0 0,-1 0 0,1 0 0,-2 0 0,3 0 0,-1 0 0,-1 3 0,1-3 0,0 3 0,-1-3 0,1 0 0,-2 0 0,0 0 0,1 0 0,-1 0 0,0 0 0,0 1 0,0-1 0,0 0 0,0 0 0,0 0 0,0 0 0,-2-2 0,2 2 0,-2-2 0,2 2 0,0 0 0,-2 0 0,1-3 0,-2 2 0,1-1 0,1 2 0,-4-1 0,4 1 0,-4 0 0,5 0 0,-5 0 0,4 0 0,-1 0 0,-1-3 0,3 3 0,-5-3 0,4 3 0,-4 0 0,2-3 0,-3 2 0,-3-4 0,3 1 0,-3 0 0,0-1 0,0 1 0,-7-3 0,2 0 0,-2 0 0,-1-4 0,3 3 0,-3-3 0,8 5 0,0 0 0,3 0 0,1 0 0,4 4 0,1-4 0,5 1 0,-3-2 0,0-2 0,-7-12 0,3 11 0,-4-14 0,6 17 0,-1-4 0,0 1 0,-2 1 0,2-3 0,-2 5 0,2-5 0,1 6 0,-1-6 0,0 6 0,0-6 0,1 5 0,-1-5 0,1 6 0,-1-6 0,0 6 0,3-6 0,-2 5 0,2-1 0,0 2 0,-1 0 0,3 0 0,-1 1 0,-1-1 0,3 0 0,-3-3 0,3 3 0,-2-6 0,1 6 0,-2-6 0,1 2 0,1-2 0,-2-1 0,1 4 0,1-3 0,-4 2 0,5 1 0,-3-3 0,0 2 0,3 1 0,-3 0 0,1 3 0,1 1 0,-1-1 0,2 0 0,0 0 0,0 1 0,0-1 0,0 0 0,0 1 0,0-4 0,0 2 0,0-5 0,0 6 0,0-3 0,0 0 0,0 3 0,0-3 0,2-4 0,-1 5 0,4-3 0,-5 6 0,2 2 0,1-6 0,-2 3 0,4-3 0,-5 3 0,5-3 0,-4 3 0,4-6 0,-2 6 0,3-6 0,-3 5 0,2-2 0,-2 1 0,2 1 0,-1-2 0,0 4 0,-3-1 0,3 3 0,-1-2 0,0 4 0,2-4 0,-2 2 0,0 0 0,1-2 0,-1 2 0,3-3 0,-1 0 0,0 3 0,0-2 0,0 2 0,3-11 0,-2 7 0,2-4 0,-2 3 0,-2 6 0,2-6 0,-1 5 0,0-3 0,0 3 0,1-2 0,-1 5 0,0-3 0,0 1 0,0 1 0,0-1 0,0-1 0,0 3 0,0-5 0,0 4 0,0-2 0,0 1 0,0 1 0,0-4 0,0 2 0,0 0 0,3-2 0,-3 5 0,5-6 0,-4 3 0,4-2 0,-4-1 0,4 3 0,-4-3 0,4 3 0,-4-3 0,4 3 0,-4-2 0,4 1 0,-4-1 0,4-1 0,-4 3 0,4-2 0,-5 2 0,5-3 0,-1 0 0,-1 0 0,2 3 0,-2-2 0,0 2 0,3-3 0,-3 0 0,0 0 0,2 1 0,-1-4 0,-1 2 0,3-1 0,-3 2 0,3 0 0,-1 1 0,-1-1 0,1 0 0,-2 0 0,0 1 0,0-1 0,0 0 0,-3 3 0,3-2 0,-3 4 0,0-4 0,0 5 0,0-3 0,0 1 0,0-1 0,0 0 0,1-2 0,-1 1 0,0 1 0,0-2 0,0 2 0,0 0 0,1-2 0,-2 4 0,2-4 0,-1 2 0,-2 0 0,1-2 0,-1 4 0,2-4 0,0 5 0,-2-5 0,2 2 0,-3-1 0,4-1 0,-4 2 0,3-2 0,-2 1 0,2-1 0,-2 2 0,2-3 0,-3 3 0,4-2 0,-1 2 0,-2-3 0,1 3 0,-1-2 0,2 2 0,-2 0 0,2-2 0,-4 4 0,3-4 0,-3 5 0,4-5 0,-5 4 0,5-1 0,-5-1 0,4 3 0,-3-3 0,1 1 0,0 1 0,-1-1 0,3-1 0,-3 3 0,1-3 0,1 1 0,-3 1 0,5-1 0,-5 2 0,5-3 0,-5 3 0,5-8 0,-2 7 0,0-6 0,-1 7 0,0-6 0,-1 6 0,1-5 0,-2 4 0,2-1 0,-1-1 0,1 3 0,-2-5 0,0 4 0,0-1 0,0-1 0,0 3 0,0-3 0,2 3 0,-1-2 0,1 1 0,-2-1 0,0 2 0,0 0 0,0 0 0,0 0 0,0 0 0,2 1 0,-2-1 0,2 0 0,-2 0 0,2 5 0,1 0 0,2 5 0,-1 0 0,1 0 0,0-1 0,2 2 0,-1-2 0,4 2 0,-2-1 0,0 0 0,2 0 0,-5 0 0,3 3 0,0-3 0,-3 3 0,3-3 0,-3 2 0,2-1 0,-1 1 0,4-1 0,-5-1 0,5 0 0,-4 2 0,4-1 0,-2 2 0,3-3 0,-3 0 0,2 1 0,-2-1 0,3 0 0,-1 0 0,1 1 0,0-1 0,-1 0 0,1 1 0,0-1 0,-1 0 0,1 1 0,0 1 0,-1-1 0,1 2 0,-3-3 0,5 3 0,-7-2 0,7 4 0,-5-4 0,3 4 0,4 1 0,-3-3 0,4 5 0,-6-5 0,1 0 0,0 2 0,-1-4 0,1 4 0,0-4 0,2 2 0,-1-2 0,1 2 0,-2-2 0,0 1 0,2-1 0,-1-1 0,1 1 0,-2 1 0,0-1 0,-1 4 0,1-4 0,3 5 0,-3-3 0,3 3 0,-3-2 0,1 0 0,-1-1 0,4 3 0,-3 0 0,1 0 0,1-3 0,-2 3 0,1-3 0,-2 0 0,0 2 0,-3-1 0,2 1 0,-4 1 0,4 0 0,-4-1 0,4 4 0,-4-3 0,2 3 0,0-3 0,-2-1 0,2 1 0,-3 0 0,0-1 0,1 1 0,-1 0 0,0-1 0,1 1 0,-1 0 0,1 2 0,-1-1 0,1 4 0,-1-4 0,1 5 0,-1-6 0,1 3 0,-1-4 0,1 4 0,-1-3 0,1 3 0,-1-6 0,0 2 0,0-2 0,0 3 0,1-3 0,-1 2 0,0-2 0,0 3 0,0-3 0,1 2 0,-1-2 0,-2 2 0,1-1 0,-1 1 0,0-2 0,1 0 0,-3 2 0,3-2 0,-3 2 0,4 1 0,-5 0 0,5-1 0,-4 1 0,3 0 0,-3-1 0,3-2 0,-3 2 0,1-2 0,0 3 0,-1-3 0,1 2 0,1-2 0,-3 0 0,5 2 0,-4-2 0,3 3 0,-3 0 0,1-1 0,1 1 0,-3 3 0,3-3 0,-1 6 0,-1-6 0,2 6 0,-1-6 0,-1 6 0,1-6 0,-2 6 0,0-5 0,0 1 0,2 1 0,-1-3 0,2 3 0,-3 0 0,0-3 0,0 6 0,0-6 0,0 6 0,0-5 0,0 1 0,0-2 0,0 3 0,0-3 0,0 3 0,2-4 0,-1 1 0,1 4 0,-2-3 0,0 7 0,0-8 0,0 6 0,0-6 0,0 6 0,0-3 0,0 1 0,0 2 0,0-3 0,0 4 0,0-1 0,0 1 0,0 3 0,0-3 0,0 7 0,0-3 0,0 3 0,-3 5 0,-1-4 0,-6 17 0,0-18 0,-6 32 0,2-17 0,-6 21 0,10-27 0,-1-3 0,9-19 0,-1 0 0,-3 2 0,-9 9 0,7-9 0,-8 9 0,9-13 0,1 1 0,-2 3 0,0-3 0,2 0 0,-2-1 0,1-2 0,1 3 0,-2 0 0,3-3 0,-1 2 0,1-5 0,0 3 0,0-1 0,-2-1 0,1 4 0,-2-2 0,3 0 0,-1 2 0,1-2 0,-3 0 0,2 2 0,-1-4 0,2 4 0,0-4 0,-6 6 0,5-3 0,-4 1 0,5 0 0,0-5 0,0 3 0,0-1 0,0-1 0,0 1 0,-1 1 0,2-3 0,-4 5 0,2-4 0,-1 1 0,2-2 0,-3 2 0,3-1 0,-3 1 0,1 0 0,1-1 0,-4 2 0,2-1 0,0 1 0,-2 1 0,1 1 0,1-5 0,-2 5 0,2-4 0,0 1 0,-2-1 0,4-1 0,-1 0 0,2-1 0,0 1 0,-2 2 0,2-1 0,-3 1 0,4-3 0,-1 1 0,0 0 0,0 0 0,0 0 0,0-1 0,0 1 0,0-2 0,0 1 0,-2-1 0,1 2 0,-1 0 0,-1 0 0,3 0 0,-5 0 0,4 0 0,-4 0 0,5 0 0,-5 0 0,4 0 0,-1 0 0,2 0 0,0 0 0,0 0 0,0-2 0,2 1 0,-1-4 0,1 5 0,-2-3 0,1 3 0,-1 0 0,0-1 0,0 1 0,-2 0 0,1 0 0,-1 0 0,2 0 0,0 0 0,2 0 0,-1-3 0,1 3 0,-2-3 0,0 3 0,1 0 0,-1-1 0,1 1 0,1-1 0,-1-1 0,3 1 0,-3-1 0,1 2 0,-2-1 0,3 1 0,-2-2 0,3 1 0,-3-1 0,1 1 0,-2 1 0,0 0 0,3 0 0,-3-1 0,3-1 0,-3 1 0,2-1 0,-1 2 0,1 0 0,-2-1 0,0 1 0,1 0 0,1-1 0,-1-1 0,3 1 0,-3-1 0,1 0 0,-2 1 0,3-1 0,-3 1 0,3 1 0,-3 0 0,2 0 0,-1 0 0,1-3 0,-2 3 0,2-3 0,-1 1 0,1 1 0,1-1 0,-3 0 0,5 1 0,-5-1 0,3 1 0,-3 1 0,0 0 0,1-1 0,1 1 0,-1-3 0,3 2 0,-3-3 0,3 3 0,-3-3 0,3 3 0,-3-1 0,4 1 0,-5 1 0,5-1 0,-4 1 0,3 0 0,-3 0 0,3-1 0,-3-1 0,3 1 0,-1-1 0,0-1 0,2 3 0,-2-3 0,-1 1 0,3 1 0,-4-2 0,3 3 0,-3-1 0,4 1 0,-4-3 0,3 2 0,-1-1 0,0-1 0,1 2 0,-1-2 0,0 1 0,1 1 0,-3-2 0,2 3 0,-1-1 0,1 1 0,0-2 0,1 0 0,-3 0 0,4 2 0,-4-1 0,3 1 0,-3-1 0,4 1 0,-4-1 0,3 1 0,-3-3 0,3 2 0,-1-1 0,0 2 0,2-1 0,-5-1 0,5 1 0,-2-2 0,0 3 0,1-1 0,-3 1 0,4-1 0,-4-2 0,3 2 0,0-1 0,-1 0 0,1 1 0,-1-2 0,2 3 0,-2-3 0,1 2 0,-1-1 0,2 1 0,0 0 0,-2-1 0,2 1 0,-2-2 0,2 3 0,0-1 0,0 1 0,0-1 0,0 0 0,0 1 0,-2-3 0,1 2 0,-1-1 0,2 1 0,-2-2 0,2 3 0,-2-3 0,2 2 0,-2-1 0,1 1 0,-1-2 0,2 3 0,0-1 0,0 1 0,0-1 0,0 1 0,0-1 0,0 0 0,0 1 0,0-1 0,0 1 0,0-1 0,0 0 0,0 1 0,0-1 0,0 1 0,0-1 0,0 1 0,0-1 0,0 1 0,0-1 0,0 1 0,0-1 0,0 1 0,0-1 0,0 1 0,0-1 0,0 0 0,0 1 0,0-1 0,0 1 0,0-1 0,0 0 0,0 1 0,0-1 0,0 1 0,0-1 0,0 0 0,0 1 0,0-1 0,0 1 0,0-1 0,0 0 0,0 1 0,0-1 0,0 0 0,0 1 0,0-1 0,0-1 0,0-1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0:22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1315 1 24575,'-6'4'0,"1"0"0,1-1 0,-1 1 0,-1 0 0,-2 2 0,1 0 0,-1 1 0,0 1 0,1-1 0,0 0 0,0-1 0,1 0 0,0 0 0,0-1 0,1 0 0,1 0 0,0 0 0,1-1 0,-1 0 0,0 0 0,-1 1 0,0-1 0,0 1 0,1-2 0,-1 2 0,1 0 0,-1 0 0,1-1 0,1-2 0,-1 1 0,1 0 0,-1 1 0,-1 0 0,0 1 0,-1 1 0,0 1 0,1-2 0,0 0 0,2-2 0,0 0 0,0 0 0,0 0 0,0 0 0,0 0 0,1 1 0,-2 0 0,1 1 0,-1 0 0,-1 0 0,1 1 0,-1-1 0,1 0 0,-1 1 0,1-1 0,-1 0 0,1-1 0,-1 0 0,1 1 0,-1 0 0,1-1 0,-1 1 0,1 0 0,0-1 0,0 1 0,-1 0 0,0 0 0,-1 0 0,0 0 0,1 0 0,-1 0 0,1-1 0,-1 2 0,0 0 0,-2 0 0,2 0 0,0 0 0,0 0 0,2-1 0,-1-1 0,1 0 0,-2 1 0,0 1 0,-2 0 0,1 1 0,0 0 0,0-1 0,0-1 0,2-1 0,0 0 0,0 1 0,-1-1 0,0 0 0,0 0 0,0 0 0,2 1 0,-2 0 0,1-2 0,1 1 0,0-1 0,-1 1 0,0 0 0,-1 1 0,-1 0 0,2 1 0,0-2 0,0 0 0,0-1 0,0 1 0,-1 0 0,1 0 0,0 1 0,0-2 0,1 1 0,-1 0 0,1 0 0,0 0 0,-1 0 0,1 0 0,0 0 0,0 0 0,1 0 0,-1 1 0,0 0 0,-1 0 0,1 0 0,0-1 0,0-1 0,-1 1 0,1 0 0,1 0 0,-1 0 0,0 0 0,1 0 0,0-1 0,1 1 0,-1-1 0,0 0 0,1-1 0,0 0 0,-1 0 0,-1 1 0,1 0 0,0-1 0,0 2 0,0 0 0,0-1 0,0 0 0,0-1 0,0 0 0,0 1 0,0 0 0,-1 0 0,0 1 0,0 0 0,0 0 0,1 0 0,-1 1 0,1-1 0,-1 1 0,1-1 0,-1 0 0,1 0 0,-1 0 0,2 0 0,-1 0 0,0 0 0,1-2 0,0 1 0,1-2 0,-1 0 0,-1 2 0,0 0 0,1 0 0,-1 1 0,0-1 0,0 0 0,-1 1 0,2-2 0,-1 1 0,2-1 0,-1-1 0,0 1 0,1-1 0,-1 1 0,1-1 0,0 1 0,-1 0 0,0 0 0,1-1 0,-2 2 0,1-1 0,0 0 0,0 0 0,-1-1 0,1 2 0,-1-1 0,0 1 0,0-1 0,1 0 0,-1 0 0,1 0 0,0 0 0,1 0 0,-1 0 0,1-1 0,0 0 0,0 1 0,1-1 0,-1 0 0,0 0 0,0 1 0,-2 1 0,1 0 0,0 0 0,0-1 0,0 0 0,0 1 0,0 0 0,-2 0 0,1 0 0,-1 0 0,0 0 0,0 1 0,3-2 0,-2 1 0,3-2 0,-2 1 0,-1 1 0,1-1 0,-1 1 0,1-2 0,0 1 0,0 0 0,0-1 0,0 1 0,1 0 0,0 0 0,-1-1 0,1 0 0,-2 0 0,2 0 0,-1 0 0,1 0 0,-2 0 0,1 0 0,0-1 0,0 2 0,-1 0 0,-2 1 0,2-1 0,-1 1 0,2-2 0,0 0 0,0 0 0,0 0 0,1 0 0,-2 0 0,0 1 0,-1 0 0,-2 1 0,0 0 0,0 0 0,1 0 0,-2 1 0,0 0 0,0 0 0,1-1 0,1 0 0,0-1 0,1 0 0,0 0 0,2-1 0,0 1 0,-1-1 0,1 0 0,0-1 0,0 1 0,1-1 0,0 1 0,-1 0 0,0 0 0,0-1 0,0 2 0,0-2 0,0 1 0,0 0 0,-4 1 0,3 0 0,-2 1 0,4-3 0,-1 1 0,1 0 0,-1 0 0,1 0 0,-1 0 0,0 0 0,0 1 0,0-1 0,0 0 0,0 0 0,0 0 0,0 0 0,0 1 0,0-1 0,0 0 0,0 0 0,1 0 0,0 0 0,-1 0 0,0 0 0,1 0 0,-1 0 0,1-1 0,-1 1 0,0 0 0,1 0 0,-1 0 0,1 0 0,-1 0 0,0-1 0,1 1 0,0 1 0,-1-2 0,0 1 0,0 0 0,1-1 0,-1 1 0,0 0 0,0 0 0,-1 0 0,1 0 0,0 0 0,1-1 0,0 1 0,-1 1 0,0-1 0,1 0 0,-1 1 0,0-1 0,0 0 0,-1 0 0,1 0 0,0 0 0,1-1 0,0 1 0,-1 0 0,0 0 0,1 0 0,-1 1 0,0-1 0,-1 0 0,0 2 0,1-1 0,-1 0 0,1-1 0,0 1 0,1-2 0,-2 2 0,2-2 0,-1 2 0,1-1 0,-1 0 0,1-1 0,-1 1 0,1 0 0,0 0 0,0 1 0,-1 0 0,1 1 0,-1-2 0,1 1 0,0-1 0,-2 0 0,2 1 0,-2 0 0,2-1 0,0 0 0,0 0 0,0 1 0,0-1 0,0 1 0,0-1 0,0-1 0,0 1 0,-1 0 0,1 0 0,0 1 0,0-1 0,-1 1 0,0 1 0,0 1 0,-1-1 0,1 0 0,1-2 0,0 0 0,-1 0 0,1 1 0,1-1 0,-1 0 0,0 1 0,1-1 0,-1 0 0,0 0 0,0 1 0,0-1 0,0 1 0,1-1 0,-2 0 0,1 1 0,1 0 0,-2-1 0,2 0 0,-1 0 0,0 1 0,0-1 0,0 0 0,1 1 0,0-1 0,0 1 0,-1 0 0,0 1 0,1-2 0,-1 2 0,1-3 0,-1 1 0,-1 0 0,2 0 0,-1 1 0,0-1 0,0 0 0,1 1 0,-1-1 0,0 0 0,1 0 0,-1 0 0,0 0 0,0 0 0,1 1 0,-2-2 0,1 1 0,0 1 0,0 0 0,0 2 0,0-2 0,0 0 0,0-2 0,-1 1 0,1-1 0,0 1 0,-1 0 0,2 0 0,-1 1 0,0-1 0,0 0 0,-1 0 0,1 0 0,-2-1 0,2 0 0,-2 0 0,2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0:22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24575,'1'8'0,"-2"2"0,0 2 0,-1 1 0,0 1 0,0-2 0,2-1 0,-1-1 0,0 1 0,0 1 0,-1 0 0,0 1 0,2-2 0,-2-2 0,2-1 0,-1-2 0,-1-2 0,2 1 0,-1 0 0,1 0 0,0 3 0,-1-1 0,0 1 0,1 0 0,0-1 0,0-1 0,0 0 0,0-1 0,0 1 0,0 1 0,-1 1 0,1 0 0,-1-2 0,0 0 0,1 0 0,0 0 0,0-1 0,0 1 0,0-2 0,0 1 0,0 0 0,0 0 0,0 0 0,0 1 0,0 1 0,0 0 0,0 1 0,0-2 0,0 1 0,0-1 0,0 0 0,1-1 0,0 1 0,-1 1 0,1 0 0,0 1 0,-1-2 0,1 0 0,-1-1 0,0-1 0,0 1 0,1-1 0,-1 1 0,1 0 0,-1-1 0,0 0 0,1-1 0,-1 0 0,1 0 0,-1 0 0,0 0 0,0 1 0,1 0 0,0 0 0,-1 0 0,0 0 0,0 0 0,1-1 0,-1 1 0,1-1 0,-1-1 0,0 0 0,0 0 0,0 0 0,0 0 0,0-1 0,0 1 0,1 0 0,0 1 0,-1 0 0,0 0 0,0 0 0,1-1 0,-1 0 0,1-1 0,-1 0 0,0 1 0,0-1 0,0 1 0,0-1 0,0 0 0,0 1 0,0-1 0,0 1 0,0-1 0,0 0 0,0 1 0,0 0 0,0 1 0,0-1 0,0-1 0,0 1 0,0-1 0,0 1 0,0-1 0,0 3 0,0-3 0,0 4 0,0-4 0,0 2 0,0 0 0,0 1 0,0 0 0,1-2 0,-1 0 0,1-1 0,-1 0 0,1 1 0,1-1 0,-1 1 0,3 0 0,-1-1 0,1 0 0,1 0 0,1-1 0,0 1 0,1 0 0,-1-1 0,-1 1 0,0-1 0,0 1 0,0-1 0,0 0 0,2 0 0,1 1 0,1-1 0,0 1 0,0-1 0,1 0 0,-1 1 0,1-1 0,0 1 0,0 0 0,0 0 0,3 0 0,0 0 0,0-1 0,-2 0 0,-2 1 0,-1-1 0,0 1 0,-1 0 0,1 0 0,-1 0 0,0-1 0,1 1 0,2 0 0,2 0 0,2 0 0,0 0 0,-1 0 0,1 0 0,-2 0 0,1 0 0,0-1 0,-1 1 0,0 1 0,0-2 0,0 1 0,-2-1 0,0 0 0,-1 1 0,0-1 0,-1 1 0,0-1 0,-1 0 0,-1 0 0,0 0 0,-1 0 0,-1 0 0,0 1 0,1-1 0,0 1 0,1-1 0,-2 0 0,1 0 0,-1 0 0,1 0 0,1 0 0,0 0 0,0 0 0,0 0 0,0 0 0,1 0 0,0 0 0,1 0 0,1 0 0,-1 0 0,-2 0 0,-2 0 0,-2 0 0,1 0 0,0 1 0,0-1 0,0 1 0,0-1 0,0 0 0,2 0 0,-1 0 0,1 0 0,-1 0 0,0 0 0,-2 0 0,0 0 0,0 0 0,0 0 0,-1 0 0,0 0 0,1 0 0,0 0 0,1 0 0,2 0 0,-1-1 0,1 1 0,-1-1 0,-1 1 0,0 0 0,-1 0 0,0 0 0,0 0 0,0 0 0,1 0 0,0 0 0,0 0 0,0 0 0,0 0 0,0 0 0,0 0 0,0 0 0,-1 0 0,0 0 0,0 0 0,0 0 0,-1 0 0,0 0 0,1 0 0,-1 0 0,1 0 0,1 0 0,-1 0 0,2-2 0,-2 2 0,2-2 0,-2 1 0,0 1 0,-1 0 0,0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0:22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24575,'-2'12'0,"1"4"0,0 13 0,0 7 0,0 5 0,1 2 0,0-4 0,1-6 0,0-3 0,1-2 0,1 0 0,1 1 0,0 0 0,0-2 0,0 0 0,0-1 0,-1-2 0,1 0 0,0-1 0,-1 0 0,1-1 0,0-3 0,0-1 0,0 0 0,0 0 0,0 1 0,1-1 0,0-2 0,-1-4 0,-1-3 0,-1-2 0,-1-1 0,-1-1 0,1 1 0,0-1 0,0 2 0,0 0 0,1 0 0,0 0 0,0 2 0,0-1 0,0-1 0,-1-1 0,1-1 0,-1-1 0,-1 0 0,1 1 0,0 0 0,0 0 0,0-1 0,0-1 0,1 0 0,-1 0 0,0 0 0,0 2 0,1-2 0,-1 2 0,-1-4 0,2 3 0,-1-1 0,0 2 0,1-1 0,-1-1 0,-1-1 0,1 0 0,0 0 0,-1 0 0,1 0 0,-1 0 0,1 0 0,0 0 0,-1 0 0,1 0 0,-1-1 0,1 1 0,-1-1 0,0 0 0,0 1 0,0-1 0,0 1 0,0-1 0,0 0 0,1 2 0,1 1 0,-1-1 0,0 0 0,-1-2 0,0 1 0,1 0 0,0 1 0,-1-1 0,0 1 0,1-1 0,0 1 0,0 0 0,0 3 0,1-1 0,-1 1 0,1-3 0,-2-1 0,1 0 0,-1 0 0,1 0 0,0-1 0,-1 0 0,1 0 0,1 0 0,-1 1 0,0-1 0,0 1 0,-1-1 0,0 0 0,1 1 0,0 0 0,-1-1 0,0 1 0,0-1 0,0 1 0,0 0 0,0-1 0,1 1 0,-1 0 0,1-1 0,-1 0 0,0 1 0,1-1 0,-1 1 0,1 0 0,-1-1 0,0 0 0,1 1 0,-1-1 0,1 0 0,0 1 0,0-1 0,1 0 0,2 1 0,-1 0 0,2 0 0,3 1 0,2 0 0,2-1 0,4 1 0,2 1 0,1-1 0,0 1 0,-2-2 0,-3 1 0,0-2 0,0 1 0,0 0 0,3 0 0,0 0 0,-1 0 0,-1 1 0,0 0 0,0-1 0,0 0 0,1 0 0,-1 0 0,1 0 0,-1 0 0,1 0 0,-1 1 0,2-1 0,2 0 0,2 1 0,5 0 0,0 0 0,0 1 0,-3-1 0,-5-1 0,-3-1 0,-2 0 0,0 0 0,2 1 0,1 1 0,0-1 0,-1 0 0,-1 0 0,-1 0 0,0 0 0,-1 0 0,1-1 0,0 1 0,1 0 0,1 1 0,0 0 0,-2-1 0,1 0 0,1 1 0,3 0 0,5 1 0,0 0 0,0 0 0,-3-1 0,-4-1 0,-2 0 0,-2-1 0,0 1 0,1-1 0,-1 0 0,-1 1 0,-1 0 0,0-1 0,0 0 0,-1 0 0,-1-1 0,-1 1 0,0 0 0,4 0 0,2 0 0,0 0 0,-2 1 0,-2 0 0,-2-1 0,0 0 0,-2 0 0,-1 0 0,-2-1 0,0 0 0,1 0 0,-2 0 0,2 0 0,-2 0 0,0 0 0,1 0 0,-1 0 0,1 1 0,-1-1 0,1 1 0,3-1 0,-3 0 0,3 0 0,-4 0 0,0 0 0,0-1 0,1 1 0,0-1 0,0 1 0,0 0 0,1 0 0,0 0 0,-1 0 0,0 0 0,0 0 0,0 0 0,-1 0 0,1 0 0,1 0 0,0 0 0,-1 0 0,1 0 0,-1 0 0,-1 0 0,0 0 0,1 0 0,-1 0 0,1 0 0,0 0 0,-1 0 0,0 0 0,0 0 0,1 0 0,-1 0 0,1 0 0,0 0 0,0 0 0,0 0 0,0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0:22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24575,'3'9'0,"0"6"0,3 11 0,2 6 0,2 7 0,1 1 0,-1 0 0,0-4 0,-1-5 0,-2-6 0,-1-2 0,1 1 0,-1-3 0,1 0 0,-2-4 0,0-1 0,0 0 0,1-1 0,-1 0 0,0-1 0,-1 1 0,0-1 0,1-1 0,-2-1 0,0-2 0,0 0 0,0 1 0,0 1 0,0 0 0,0 1 0,0 0 0,0 0 0,0-2 0,-1 0 0,0-3 0,0 0 0,0-1 0,-1 0 0,2 1 0,-1 0 0,0 1 0,0 0 0,1-1 0,-1 2 0,2 0 0,0 1 0,0 0 0,0 1 0,1 0 0,-2-2 0,1-2 0,0-2 0,-1-1 0,0 0 0,0 0 0,-1 2 0,1 0 0,-1-1 0,1 0 0,-2-1 0,1 0 0,-2-2 0,1 1 0,0-3 0,0 2 0,-1-1 0,1 1 0,0 1 0,0-1 0,0 0 0,0 0 0,0 0 0,0 1 0,0-1 0,0 1 0,0-2 0,1 2 0,-1-1 0,0 1 0,0 0 0,0 1 0,1-1 0,-1 0 0,0 1 0,0-1 0,0 0 0,0 0 0,0 0 0,1 1 0,-1 0 0,0-1 0,0-1 0,0 0 0,0-1 0,0 0 0,-1 0 0,1-1 0,0 1 0,0 0 0,0 0 0,0 0 0,0-1 0,0 1 0,-1-1 0,0 1 0,0 0 0,0-1 0,1 0 0,-1 0 0,1 0 0,-1 1 0,1 0 0,-1 0 0,1 1 0,-1-1 0,0 0 0,0-1 0,0 0 0,1 1 0,0-1 0,-1 0 0,1 1 0,-1 0 0,0 0 0,1 0 0,-1-1 0,1 0 0,0 1 0,0 0 0,-1 0 0,1-1 0,0 0 0,0 1 0,-1-1 0,1 1 0,0 2 0,1 2 0,-1-1 0,0-1 0,-1-3 0,0 0 0,0 1 0,0-1 0,1 1 0,0-1 0,-1 1 0,1-1 0,0 0 0,0 0 0,0-1 0,0 1 0,0 0 0,0 0 0,0 0 0,1 0 0,-1-1 0,0 1 0,1 0 0,2 0 0,4 2 0,2 1 0,6 1 0,4 2 0,4 0 0,2 0 0,1 0 0,4-1 0,8 0 0,5-1 0,4 1 0,-1-1 0,-6-1 0,-2 0 0,-6 0 0,-5-2 0,-5 0 0,-3-2 0,-2 1 0,0 0 0,-2 0 0,-1 0 0,-1 1 0,0-1 0,-1 0 0,5 1 0,3 2 0,3 0 0,5 1 0,2 0 0,-2 0 0,-2 0 0,-8-2 0,-4-1 0,-5 0 0,0 0 0,1-1 0,2 1 0,1 0 0,-1 0 0,-1 0 0,-1-1 0,0 1 0,0 0 0,1 0 0,1 0 0,-4-1 0,3 1 0,-2 0 0,5 0 0,0 0 0,0 0 0,-2 0 0,-2-1 0,-2 0 0,0 1 0,0-1 0,1 1 0,0 0 0,-1-1 0,2 1 0,1-1 0,4 2 0,1 0 0,0 1 0,-3-1 0,-2 0 0,0-1 0,-1 0 0,-2-1 0,-1 0 0,-1 1 0,-1-1 0,-1 0 0,0 0 0,0 0 0,0 0 0,0 0 0,-1 0 0,0-1 0,0 1 0,0-1 0,0 1 0,-1-1 0,1 1 0,-1 0 0,2-1 0,1 1 0,1 0 0,1 0 0,1 0 0,-1 1 0,1-1 0,0 0 0,1 1 0,1-1 0,0 1 0,0-1 0,-1 1 0,1 0 0,-1-1 0,1 1 0,-2 0 0,-1-1 0,-1 0 0,-3 0 0,0 0 0,-1 0 0,1-1 0,-1 1 0,1-1 0,-2 0 0,1 0 0,-1 1 0,1 0 0,0-1 0,2 0 0,-1 0 0,0 0 0,-1 0 0,0 1 0,0-1 0,1 1 0,0 0 0,0 0 0,-1-1 0,-1 0 0,0 1 0,-1-1 0,1 2 0,-1-1 0,1-1 0,0 1 0,1-1 0,0 1 0,-1-1 0,1 1 0,0-1 0,1 0 0,-2 0 0,1 0 0,-1 0 0,0 1 0,-1-1 0,1 1 0,1-1 0,0 0 0,1 0 0,-1 0 0,-1 0 0,-1 0 0,0 0 0,2 0 0,-2 0 0,3 0 0,-2 0 0,0 0 0,-1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6:56.9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24575,'5'7'0,"1"1"0,5 4 0,6 4 0,5 5 0,13 15 0,5 6 0,2 4 0,-1-3 0,-8-9 0,-3-3 0,1 1 0,-3-1 0,0 1 0,-3-3 0,-4-5 0,-4-6 0,-5-3 0,-1 0 0,3 4 0,3 3 0,2 0 0,-1-1 0,-3-5 0,-2-1 0,0-1 0,-1 0 0,1-1 0,-1-1 0,0 1 0,1 1 0,-2-1 0,1 1 0,-1-1 0,1 0 0,0 2 0,2 0 0,0 0 0,0-1 0,-1-3 0,-1-1 0,-2-2 0,-1 0 0,0-1 0,0 0 0,0 1 0,1 1 0,1 0 0,0 1 0,1-1 0,-1 0 0,1-1 0,-1 2 0,1-1 0,-1 2 0,-1-2 0,-1 0 0,-2 0 0,1 0 0,1 1 0,0 1 0,1-1 0,0-2 0,-1 0 0,0-1 0,-1 0 0,1 0 0,-1 0 0,2 1 0,-1 1 0,1 1 0,-1-1 0,0-1 0,-1 0 0,0 0 0,1 0 0,0 2 0,2 2 0,0 0 0,0 0 0,-1-1 0,-1 0 0,-1 0 0,0 0 0,2 1 0,2 3 0,0 1 0,0 0 0,0-1 0,-2-1 0,0 1 0,1 1 0,1 0 0,1 1 0,0-1 0,-2-1 0,-1-1 0,-1-2 0,-1 1 0,1 0 0,3 3 0,2 3 0,2 3 0,3 5 0,1 0 0,0 1 0,0-2 0,-1-2 0,0-1 0,-1-2 0,0 0 0,-3-3 0,-2-3 0,-3-1 0,-2-4 0,-1-1 0,-1 0 0,1 0 0,1 1 0,2 2 0,2 2 0,1 1 0,0 1 0,-1-1 0,-1-2 0,-3-2 0,-2-4 0,-3-2 0,0-2 0,0 0 0,0 0 0,0 1 0,0 0 0,1 2 0,2 0 0,0 1 0,-1-1 0,-2-2 0,-3-3 0,0 0 0,-1-1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12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2880 0 24575,'-4'4'0,"0"-1"0,0-1 0,1 0 0,0 1 0,-1-1 0,0 1 0,-1 0 0,-2 1 0,0 0 0,0-1 0,-1 0 0,0 1 0,0 0 0,1 0 0,3-1 0,0 0 0,0-1 0,1 1 0,-1-1 0,2 0 0,0-1 0,0 0 0,2 0 0,-2 0 0,1 0 0,-1 0 0,-1 1 0,0-1 0,0 1 0,0 0 0,-1 0 0,0 0 0,0 0 0,0 0 0,0 1 0,-1 0 0,-2 1 0,1 0 0,0 0 0,-1 1 0,1-1 0,-1-1 0,1 1 0,1-2 0,0 0 0,0 1 0,0-1 0,0 2 0,0-1 0,2-1 0,-1 0 0,0 1 0,-1 0 0,2-1 0,-2 1 0,2-2 0,-2 2 0,0 0 0,0 0 0,0 0 0,1-1 0,-1 1 0,0 1 0,1-1 0,-1 0 0,1 0 0,0-1 0,-1 1 0,2-1 0,-1 0 0,1 0 0,-1 0 0,1 1 0,-1-2 0,1 2 0,-2-1 0,0 1 0,-2 2 0,-3 1 0,-1 1 0,-1 0 0,3-1 0,2-2 0,2 0 0,0-1 0,1 0 0,0 0 0,1-2 0,1 1 0,-1 1 0,-1-1 0,-2 1 0,0 1 0,0 0 0,0 0 0,0 1 0,0-1 0,1 0 0,0 0 0,0 1 0,-1-1 0,1-1 0,-1 0 0,-1 1 0,1 1 0,-1 0 0,-1-1 0,1 1 0,0-1 0,1 1 0,-1-1 0,-1 1 0,1 0 0,-1 0 0,0 0 0,1-1 0,0 0 0,1 1 0,1-1 0,0-1 0,1 0 0,-1 0 0,1-1 0,0 2 0,-1-1 0,-1 2 0,0 0 0,-1 0 0,0 0 0,1-1 0,0 1 0,0-1 0,0 0 0,0 1 0,-1-1 0,-1 2 0,1-1 0,-1 2 0,0-1 0,0 0 0,1 0 0,1-2 0,1 1 0,1-2 0,0 0 0,0 1 0,0-1 0,0 0 0,0 0 0,1 1 0,0-1 0,-1 1 0,1-1 0,0 0 0,-1 0 0,0 1 0,0-1 0,0 1 0,-1 1 0,1-2 0,0 1 0,0-1 0,-2 1 0,3-2 0,-2 2 0,2-2 0,-1 1 0,1 0 0,0 0 0,0-1 0,1 1 0,0-2 0,1 1 0,-1 0 0,1-1 0,-2 2 0,1-1 0,-1 1 0,1 0 0,-1-1 0,2-1 0,0 1 0,-1 0 0,0 1 0,0 0 0,0 1 0,0 0 0,1-1 0,-1-1 0,1 0 0,0 0 0,0-1 0,0 0 0,0-1 0,-1 1 0,1-1 0,-1 2 0,1-2 0,0 1 0,0-1 0,0 2 0,-1-1 0,1 1 0,-1 1 0,0 1 0,-2 0 0,1 1 0,-1-1 0,1-1 0,1-1 0,0 0 0,1 0 0,0-1 0,0 1 0,0-1 0,0 0 0,0 1 0,0 0 0,0 0 0,-1 0 0,1-1 0,1 1 0,-1 0 0,-1 1 0,-1 1 0,0 1 0,0 0 0,-1-1 0,1 0 0,1 1 0,0-3 0,0 2 0,2-3 0,-2 2 0,2-3 0,-1 2 0,0-1 0,0 1 0,-1 1 0,1-1 0,-2 2 0,1 1 0,-2 1 0,0-1 0,0 2 0,0-1 0,-1 2 0,0-1 0,1 0 0,1-2 0,0-1 0,1 1 0,0-1 0,0 1 0,-1-1 0,1 0 0,1 0 0,0-1 0,-1 1 0,0 0 0,-1 1 0,0-1 0,1 0 0,0 1 0,-1-1 0,1 1 0,-1-1 0,1 0 0,0 2 0,0-2 0,0 1 0,-1 2 0,1-2 0,-1 3 0,1-3 0,0 0 0,0-1 0,1 0 0,0-1 0,0 0 0,0 0 0,1 0 0,-1 1 0,-1 0 0,0 1 0,-1 0 0,1 0 0,0 0 0,-1 0 0,1-1 0,1 0 0,-1 0 0,1 1 0,-1-1 0,0 0 0,1-1 0,-1 1 0,1-1 0,-1 0 0,1 2 0,1-3 0,-2 2 0,2-3 0,-2 4 0,1-3 0,-1 3 0,0-2 0,0 2 0,0 0 0,0 0 0,0 0 0,-1 0 0,2-1 0,-1 1 0,0-1 0,0 0 0,0 0 0,1 1 0,-1-1 0,1-1 0,0 1 0,-1-1 0,1 1 0,-1 1 0,0 0 0,0 0 0,0 0 0,-1 0 0,1 0 0,0 0 0,0-1 0,0 0 0,0 0 0,0 1 0,0-1 0,-1 0 0,2 0 0,-1 0 0,0 0 0,0 0 0,0-1 0,1 1 0,0-1 0,0 1 0,0 0 0,0 0 0,-1 1 0,0-1 0,0 1 0,0 1 0,0 0 0,0 0 0,0-1 0,0-1 0,1 0 0,-1 0 0,1 0 0,0 0 0,-1 0 0,1 0 0,-1 1 0,1 0 0,-1 0 0,0 0 0,1 0 0,-1 0 0,0 0 0,0 0 0,1 0 0,-1 1 0,1-1 0,0-1 0,0 0 0,0-1 0,0-1 0,0 1 0,1 0 0,0 0 0,-1 0 0,-1 2 0,1-2 0,0 2 0,0-2 0,0 1 0,0 0 0,0 1 0,-1 0 0,1 1 0,-2 0 0,2-1 0,-1 0 0,0 0 0,1 0 0,0 0 0,0-1 0,0 1 0,1-1 0,-2 0 0,2 0 0,-1 0 0,0 0 0,0-1 0,-1 0 0,2 1 0,-1 0 0,0 0 0,0 0 0,-1 0 0,1 1 0,-1 1 0,0 1 0,0-1 0,0 0 0,0 0 0,1 0 0,-1-1 0,0 0 0,1-1 0,-1-1 0,0 1 0,1 1 0,0 0 0,0-1 0,-1 0 0,1 0 0,-1 0 0,1 0 0,-1 0 0,1 0 0,-1-1 0,1 1 0,-1 0 0,1 1 0,-1 0 0,0 0 0,0 1 0,0-1 0,0 0 0,-1 0 0,1 0 0,0 1 0,-1 0 0,0 2 0,0 1 0,0 0 0,-2 1 0,1 0 0,1-1 0,0 0 0,0-1 0,1 1 0,-1-2 0,0 0 0,0 0 0,0 1 0,0 0 0,0 1 0,0-1 0,-1 1 0,1 1 0,0-1 0,0 1 0,0-2 0,0 0 0,0 0 0,0-2 0,1 1 0,-1 0 0,0 0 0,0 0 0,0 1 0,1-1 0,-1 0 0,0 0 0,1 0 0,-1 0 0,0 0 0,-1 2 0,0 1 0,-1 1 0,0 1 0,-1 0 0,1-1 0,0 0 0,1 0 0,1-3 0,0 0 0,0-2 0,1-1 0,0 0 0,0-1 0,0 2 0,1-1 0,0-1 0,-1 0 0,1-1 0,0 1 0,0-1 0,0 0 0,0 1 0,0-1 0,0 1 0,0 0 0,0 1 0,-1-1 0,1 1 0,-1-1 0,0 0 0,0 1 0,0 0 0,0 2 0,0-1 0,-1 0 0,1 1 0,-1-1 0,1 0 0,1 0 0,-1-1 0,0 0 0,0 1 0,-1 0 0,1 1 0,-1-1 0,1 1 0,0 0 0,0 0 0,0 0 0,-1 0 0,1-1 0,0-1 0,1 0 0,0 0 0,-1 0 0,0-1 0,0 1 0,1-1 0,-1 1 0,0 1 0,0-1 0,0 0 0,0 0 0,0 0 0,-1 1 0,1 0 0,0-1 0,0 0 0,0 1 0,0-1 0,0 1 0,0 0 0,0-1 0,0 1 0,0 0 0,1-1 0,0 0 0,-1-1 0,1 0 0,0 0 0,-1 0 0,1-1 0,-1 0 0,1-1 0,0 1 0,0 0 0,0 1 0,0 0 0,0 0 0,0 2 0,0-1 0,-1 0 0,0 1 0,1 0 0,-1-3 0,1 2 0,0-1 0,-1 1 0,0 1 0,1 0 0,-1 0 0,0-1 0,0 0 0,0 0 0,1 0 0,-1 0 0,1-1 0,-1 1 0,1 1 0,-1-1 0,0 0 0,1 0 0,-1 1 0,0 1 0,0-1 0,0 0 0,0 0 0,0 0 0,-1-1 0,1 0 0,0 0 0,0 0 0,0 2 0,1-4 0,-1 4 0,0-3 0,0 3 0,0-1 0,0-1 0,1 0 0,-1-1 0,1 1 0,0-1 0,0 0 0,0 0 0,-1 1 0,1-1 0,-1 1 0,0 0 0,0 2 0,-1 0 0,0 1 0,0 1 0,0-1 0,0 0 0,0 1 0,1-1 0,0 0 0,-1-1 0,1 1 0,-1-1 0,0 0 0,0 0 0,1-1 0,-1 1 0,0 0 0,0 0 0,-1 0 0,1 1 0,-1 0 0,1 1 0,-1-1 0,1-1 0,0-1 0,1 0 0,-1 0 0,1 0 0,-1-1 0,1 0 0,0 0 0,-1 1 0,0 1 0,0-1 0,-1 0 0,2 1 0,-1-1 0,0 1 0,1 0 0,0-2 0,-1 0 0,1 1 0,-1-1 0,1 2 0,-1-1 0,0 0 0,-1 1 0,0 0 0,0 1 0,1 0 0,-1-1 0,0 0 0,1 1 0,-2 1 0,3-3 0,-2 1 0,2-2 0,-1 1 0,0 1 0,0 0 0,-1 0 0,1 0 0,0 0 0,0 0 0,1-1 0,-1 0 0,0-1 0,0 0 0,1-1 0,0-1 0,0 1 0,0 0 0,0 0 0,0 1 0,0 0 0,0-1 0,-1 1 0,1-1 0,-1 1 0,0 0 0,1 1 0,0 0 0,-1-1 0,0 1 0,0 1 0,-1 1 0,0 1 0,0 0 0,1 0 0,0-1 0,0 0 0,-1 0 0,0 0 0,0 0 0,0 1 0,-1 2 0,-1 1 0,0 0 0,0 2 0,0-1 0,0 1 0,0-1 0,0 1 0,0-2 0,1 0 0,0-2 0,1-1 0,0 1 0,0-1 0,-2 2 0,2-3 0,0 2 0,1-5 0,-1 3 0,0 0 0,-2 2 0,2-2 0,1-1 0,0-1 0,0 0 0,1-1 0,-1 0 0,0 0 0,1 1 0,-1-1 0,0 0 0,0 2 0,0 0 0,-1 0 0,0 1 0,-1 0 0,1 0 0,1 0 0,-1 0 0,1-1 0,-1 0 0,1-1 0,-1 0 0,0 1 0,1 1 0,-2 0 0,1-1 0,0 1 0,0-1 0,1 0 0,0 0 0,0-1 0,1-1 0,-1-1 0,1-1 0,1 1 0,-1-1 0,-1 0 0,0 1 0,0 1 0,-1 0 0,1 0 0,-1 1 0,-1-1 0,1 0 0,0 0 0,1-1 0,-1-1 0,2 0 0,-2 0 0,2-1 0,0 2 0,-1 0 0,0 1 0,0 0 0,-1-1 0,0 2 0,0 0 0,-2-1 0,1 1 0,1-1 0,-1 1 0,2-1 0,0 0 0,1-2 0,-1 0 0,1 0 0,-2 1 0,0 2 0,-1 0 0,2-1 0,-2 0 0,3-1 0,-2 2 0,1-1 0,0 0 0,0 1 0,-1-1 0,0 0 0,-1 3 0,2-4 0,-2 4 0,2-4 0,-1 1 0,1 0 0,-1-1 0,1 0 0,0 1 0,-1 0 0,0 2 0,0-1 0,-1 1 0,1-2 0,0 1 0,-1-1 0,1 1 0,0-1 0,0 1 0,-1-1 0,1-1 0,0 1 0,0 0 0,1 1 0,-1 0 0,-1-1 0,1 0 0,0 1 0,-1 0 0,1 0 0,-1 0 0,1-1 0,0 0 0,1 0 0,-1 1 0,0 0 0,1 0 0,-2 0 0,1 0 0,-1-1 0,0 2 0,0 0 0,-2 2 0,1 0 0,1-1 0,0-2 0,2 0 0,-1-1 0,1 0 0,-1 1 0,1-1 0,-1 0 0,0 0 0,-1 1 0,1-1 0,0-1 0,0 1 0,0 0 0,1-1 0,-1 1 0,2 0 0,-1-1 0,0 0 0,0 1 0,-1-1 0,1 0 0,0 0 0,0-1 0,-1 1 0,0 0 0,0-1 0,0 1 0,1-1 0,-1 1 0,-1 0 0,0 1 0,-1-1 0,2 1 0,-1-1 0,0 0 0,1 0 0,-1 0 0,0 0 0,0-1 0,-1 2 0,1-1 0,0 0 0,0 0 0,0-1 0,0 1 0,1-1 0,1 0 0,-1 1 0,2-2 0,-1 1 0,2-1 0,-2 0 0,0 1 0,0 0 0,0 1 0,0-1 0,0-1 0,1 1 0,0-1 0,0 0 0,-1 0 0,2 0 0,-2 1 0,1-1 0,-1 2 0,1-2 0,1 1 0,0-2 0,0 0 0,-1 1 0,0-1 0,0 1 0,0-1 0,1 0 0,-1 0 0,1 0 0,-1 0 0,1 1 0,-1-1 0,0 0 0,0 0 0,-1 0 0,1 1 0,-1 1 0,-1-1 0,1 0 0,0 1 0,1 0 0,-2 0 0,1-1 0,-1 1 0,1-1 0,-1 0 0,3-1 0,-2 1 0,2 0 0,0-1 0,-1 1 0,0-1 0,-1 2 0,1-2 0,0 1 0,0 0 0,0-1 0,0 2 0,-1-1 0,1 0 0,1-1 0,-1 1 0,0-2 0,0 1 0,1 0 0,1-1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6:56.9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24575,'5'5'0,"5"4"0,9 10 0,11 12 0,15 13 0,13 15 0,6 6 0,1 1 0,-7-8 0,-11-11 0,-7-7 0,-6-8 0,-5-3 0,-3-2 0,-3-2 0,-2-1 0,-3-4 0,-2-2 0,0-1 0,1 1 0,3 2 0,3 4 0,3 3 0,-1 2 0,-2-1 0,-3-2 0,-1-2 0,-1-2 0,-1-1 0,2 1 0,0 0 0,3 2 0,0 2 0,0-1 0,-3-1 0,-2-4 0,-1-1 0,-2-3 0,-1-2 0,-2-1 0,0 0 0,0 0 0,-1-1 0,-2-1 0,1 1 0,-1 0 0,3 3 0,1 1 0,4 3 0,2 2 0,2 1 0,1 1 0,0-2 0,-4-3 0,-3-3 0,-2-2 0,0 0 0,3 1 0,0 1 0,2 1 0,1 1 0,1 0 0,-1-1 0,-3-1 0,-2-1 0,0-2 0,1 2 0,2 2 0,0 1 0,-1-1 0,-2-2 0,-1-1 0,0-1 0,2 2 0,0-1 0,1 0 0,-2-2 0,-1-1 0,-1 0 0,0 0 0,-1 0 0,-1-3 0,-2-1 0,-1 0 0,1 0 0,2 2 0,1 1 0,1 0 0,-1 1 0,0-2 0,-1 0 0,-2-3 0,-1-1 0,-1 0 0,1 1 0,0 0 0,-1-1 0,0 0 0,-1 0 0,0 0 0,0 1 0,0-1 0,0-1 0,-1-1 0,1 1 0,-1-1 0,0 0 0,0-1 0,-3-1 0,1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7:08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1960 0 24575,'-25'33'0,"5"-6"0,15-18 0,3-2 0,-1 0 0,1 0 0,0 1 0,-1 0 0,1 0 0,-1-1 0,1-1 0,0 0 0,1-2 0,0 0 0,0-2 0,0 0 0,0-1 0,0 1 0,0-2 0,0 2 0,0 1 0,-1 2 0,1 0 0,-2 1 0,1 0 0,1 0 0,-1 0 0,1 0 0,-3 3 0,2-3 0,-2 5 0,2-3 0,0 2 0,-1-1 0,2-2 0,-1 0 0,0-1 0,2 0 0,-2 0 0,1 1 0,-1 2 0,0 0 0,0 3 0,-1 1 0,-1 0 0,0 0 0,1 0 0,-1-1 0,1-2 0,0-1 0,0-1 0,1 2 0,-1 1 0,-1 1 0,1 1 0,-1-1 0,1-2 0,1 0 0,0-1 0,-1 0 0,0 1 0,-1 1 0,1 1 0,-1-2 0,1 0 0,0-1 0,-1 1 0,0 0 0,0 0 0,0 0 0,0 1 0,0-1 0,0 0 0,1-1 0,-1-1 0,-1 1 0,1 0 0,0 0 0,-1-1 0,1 0 0,-1 1 0,0 0 0,0 1 0,-1 0 0,-1-1 0,0 1 0,0-1 0,-2 1 0,-1 2 0,0 0 0,-3 3 0,0 1 0,-2 1 0,1-1 0,2-2 0,-1-1 0,2-2 0,0 0 0,1-1 0,-1-1 0,1 0 0,1-1 0,-1 0 0,0 0 0,0-1 0,1 1 0,-1-1 0,1-1 0,0 0 0,0 0 0,-2 1 0,1 1 0,-2 0 0,-1 2 0,0 1 0,-2 1 0,-1 1 0,2-2 0,2-1 0,2-2 0,0-1 0,0 0 0,0 0 0,-1 1 0,-1 0 0,0 0 0,0 0 0,-1 0 0,0 1 0,-2-1 0,2 0 0,0-1 0,1-1 0,1-1 0,2 0 0,1-2 0,1 1 0,-2 2 0,-3 1 0,-4 2 0,-3 1 0,0 0 0,1-1 0,4-1 0,3-3 0,0 0 0,1-1 0,-2 2 0,-3 1 0,0 0 0,0 0 0,1 0 0,2-1 0,2-1 0,-1 0 0,1-1 0,0 0 0,0-1 0,-1 1 0,0 0 0,0 0 0,-2 2 0,0-1 0,2 0 0,0-1 0,2-1 0,0 0 0,-1 1 0,-2 2 0,-4 1 0,0 1 0,0 0 0,3-2 0,0 0 0,0-2 0,1 1 0,0-2 0,3 0 0,0-1 0,-1 1 0,-2 2 0,-2 0 0,-1 1 0,3-1 0,4-2 0,1-1 0,1 0 0,-1 0 0,1-1 0,0 1 0,-1 0 0,1 0 0,0-1 0,0 1 0,-2 0 0,-1 0 0,0 1 0,0-1 0,1 0 0,0-1 0,-1 1 0,-1 0 0,0 1 0,2-1 0,1 0 0,1 0 0,0 0 0,1-1 0,-1 0 0,0 0 0,-1 0 0,0 1 0,-1 0 0,1 0 0,0 0 0,-1 0 0,-1 0 0,-1 1 0,-1 0 0,0 0 0,1-1 0,1 1 0,1 0 0,0-1 0,3-1 0,-1 0 0,3 0 0,-1-1 0,-1 1 0,0 0 0,-1-1 0,1 1 0,0 0 0,0 0 0,-1 0 0,0 0 0,2 0 0,-1-1 0,1 1 0,-1 0 0,0 0 0,2 0 0,0 0 0,1-1 0,0 1 0,0 0 0,-2-1 0,1 1 0,-1-1 0,2 0 0,-1 1 0,-2-1 0,-1 1 0,-1 0 0,1-1 0,1 1 0,2-1 0,2 1 0,-1-1 0,0 1 0,-1-1 0,1 0 0,-2 0 0,0 1 0,-1-1 0,-1 1 0,0-1 0,3 0 0,0 1 0,-1-1 0,-1 2 0,2-1 0,-1 0 0,3-1 0,0 0 0,0 1 0,-1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9:08.0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24575,'5'7'0,"1"1"0,5 4 0,6 4 0,5 5 0,13 15 0,5 6 0,2 4 0,-1-3 0,-8-9 0,-3-3 0,1 1 0,-3-1 0,0 1 0,-3-3 0,-4-5 0,-4-6 0,-5-3 0,-1 0 0,3 4 0,3 3 0,2 0 0,-1-1 0,-3-5 0,-2-1 0,0-1 0,-1 0 0,1-1 0,-1-1 0,0 1 0,1 1 0,-2-1 0,1 1 0,-1-1 0,1 0 0,0 2 0,2 0 0,0 0 0,0-1 0,-1-3 0,-1-1 0,-2-2 0,-1 0 0,0-1 0,0 0 0,0 1 0,1 1 0,1 0 0,0 1 0,1-1 0,-1 0 0,1-1 0,-1 2 0,1-1 0,-1 2 0,-1-2 0,-1 0 0,-2 0 0,1 0 0,1 1 0,0 1 0,1-1 0,0-2 0,-1 0 0,0-1 0,-1 0 0,1 0 0,-1 0 0,2 1 0,-1 1 0,1 1 0,-1-1 0,0-1 0,-1 0 0,0 0 0,1 0 0,0 2 0,2 2 0,0 0 0,0 0 0,-1-1 0,-1 0 0,-1 0 0,0 0 0,2 1 0,2 3 0,0 1 0,0 0 0,0-1 0,-2-1 0,0 1 0,1 1 0,1 0 0,1 1 0,0-1 0,-2-1 0,-1-1 0,-1-2 0,-1 1 0,1 0 0,3 3 0,2 3 0,2 3 0,3 5 0,1 0 0,0 1 0,0-2 0,-1-2 0,0-1 0,-1-2 0,0 0 0,-3-3 0,-2-3 0,-3-1 0,-2-4 0,-1-1 0,-1 0 0,1 0 0,1 1 0,2 2 0,2 2 0,1 1 0,0 1 0,-1-1 0,-1-2 0,-3-2 0,-2-4 0,-3-2 0,0-2 0,0 0 0,0 0 0,0 1 0,0 0 0,1 2 0,2 0 0,0 1 0,-1-1 0,-2-2 0,-3-3 0,0 0 0,-1-1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9:08.0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24575,'5'5'0,"5"4"0,9 10 0,11 12 0,15 13 0,13 15 0,6 6 0,1 1 0,-7-8 0,-11-11 0,-7-7 0,-6-8 0,-5-3 0,-3-2 0,-3-2 0,-2-1 0,-3-4 0,-2-2 0,0-1 0,1 1 0,3 2 0,3 4 0,3 3 0,-1 2 0,-2-1 0,-3-2 0,-1-2 0,-1-2 0,-1-1 0,2 1 0,0 0 0,3 2 0,0 2 0,0-1 0,-3-1 0,-2-4 0,-1-1 0,-2-3 0,-1-2 0,-2-1 0,0 0 0,0 0 0,-1-1 0,-2-1 0,1 1 0,-1 0 0,3 3 0,1 1 0,4 3 0,2 2 0,2 1 0,1 1 0,0-2 0,-4-3 0,-3-3 0,-2-2 0,0 0 0,3 1 0,0 1 0,2 1 0,1 1 0,1 0 0,-1-1 0,-3-1 0,-2-1 0,0-2 0,1 2 0,2 2 0,0 1 0,-1-1 0,-2-2 0,-1-1 0,0-1 0,2 2 0,0-1 0,1 0 0,-2-2 0,-1-1 0,-1 0 0,0 0 0,-1 0 0,-1-3 0,-2-1 0,-1 0 0,1 0 0,2 2 0,1 1 0,1 0 0,-1 1 0,0-2 0,-1 0 0,-2-3 0,-1-1 0,-1 0 0,1 1 0,0 0 0,-1-1 0,0 0 0,-1 0 0,0 0 0,0 1 0,0-1 0,0-1 0,-1-1 0,1 1 0,-1-1 0,0 0 0,0-1 0,-3-1 0,1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29:16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1960 0 24575,'-25'33'0,"5"-6"0,15-18 0,3-2 0,-1 0 0,1 0 0,0 1 0,-1 0 0,1 0 0,-1-1 0,1-1 0,0 0 0,1-2 0,0 0 0,0-2 0,0 0 0,0-1 0,0 1 0,0-2 0,0 2 0,0 1 0,-1 2 0,1 0 0,-2 1 0,1 0 0,1 0 0,-1 0 0,1 0 0,-3 3 0,2-3 0,-2 5 0,2-3 0,0 2 0,-1-1 0,2-2 0,-1 0 0,0-1 0,2 0 0,-2 0 0,1 1 0,-1 2 0,0 0 0,0 3 0,-1 1 0,-1 0 0,0 0 0,1 0 0,-1-1 0,1-2 0,0-1 0,0-1 0,1 2 0,-1 1 0,-1 1 0,1 1 0,-1-1 0,1-2 0,1 0 0,0-1 0,-1 0 0,0 1 0,-1 1 0,1 1 0,-1-2 0,1 0 0,0-1 0,-1 1 0,0 0 0,0 0 0,0 0 0,0 1 0,0-1 0,0 0 0,1-1 0,-1-1 0,-1 1 0,1 0 0,0 0 0,-1-1 0,1 0 0,-1 1 0,0 0 0,0 1 0,-1 0 0,-1-1 0,0 1 0,0-1 0,-2 1 0,-1 2 0,0 0 0,-3 3 0,0 1 0,-2 1 0,1-1 0,2-2 0,-1-1 0,2-2 0,0 0 0,1-1 0,-1-1 0,1 0 0,1-1 0,-1 0 0,0 0 0,0-1 0,1 1 0,-1-1 0,1-1 0,0 0 0,0 0 0,-2 1 0,1 1 0,-2 0 0,-1 2 0,0 1 0,-2 1 0,-1 1 0,2-2 0,2-1 0,2-2 0,0-1 0,0 0 0,0 0 0,-1 1 0,-1 0 0,0 0 0,0 0 0,-1 0 0,0 1 0,-2-1 0,2 0 0,0-1 0,1-1 0,1-1 0,2 0 0,1-2 0,1 1 0,-2 2 0,-3 1 0,-4 2 0,-3 1 0,0 0 0,1-1 0,4-1 0,3-3 0,0 0 0,1-1 0,-2 2 0,-3 1 0,0 0 0,0 0 0,1 0 0,2-1 0,2-1 0,-1 0 0,1-1 0,0 0 0,0-1 0,-1 1 0,0 0 0,0 0 0,-2 2 0,0-1 0,2 0 0,0-1 0,2-1 0,0 0 0,-1 1 0,-2 2 0,-4 1 0,0 1 0,0 0 0,3-2 0,0 0 0,0-2 0,1 1 0,0-2 0,3 0 0,0-1 0,-1 1 0,-2 2 0,-2 0 0,-1 1 0,3-1 0,4-2 0,1-1 0,1 0 0,-1 0 0,1-1 0,0 1 0,-1 0 0,1 0 0,0-1 0,0 1 0,-2 0 0,-1 0 0,0 1 0,0-1 0,1 0 0,0-1 0,-1 1 0,-1 0 0,0 1 0,2-1 0,1 0 0,1 0 0,0 0 0,1-1 0,-1 0 0,0 0 0,-1 0 0,0 1 0,-1 0 0,1 0 0,0 0 0,-1 0 0,-1 0 0,-1 1 0,-1 0 0,0 0 0,1-1 0,1 1 0,1 0 0,0-1 0,3-1 0,-1 0 0,3 0 0,-1-1 0,-1 1 0,0 0 0,-1-1 0,1 1 0,0 0 0,0 0 0,-1 0 0,0 0 0,2 0 0,-1-1 0,1 1 0,-1 0 0,0 0 0,2 0 0,0 0 0,1-1 0,0 1 0,0 0 0,-2-1 0,1 1 0,-1-1 0,2 0 0,-1 1 0,-2-1 0,-1 1 0,-1 0 0,1-1 0,1 1 0,2-1 0,2 1 0,-1-1 0,0 1 0,-1-1 0,1 0 0,-2 0 0,0 1 0,-1-1 0,-1 1 0,0-1 0,3 0 0,0 1 0,-1-1 0,-1 2 0,2-1 0,-1 0 0,3-1 0,0 0 0,0 1 0,-1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34:37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0 800 24575,'0'-9'0,"2"0"0,-2-2 0,1-3 0,-1-1 0,2 0 0,-2 1 0,0-2 0,0 1 0,2 0 0,-2 1 0,1 1 0,1 0 0,0 2 0,0-1 0,1-4 0,-3 6 0,3-5 0,-1 5 0,0-2 0,-1 0 0,3 0 0,-3 0 0,3-1 0,-1 1 0,1 0 0,-1 0 0,0-1 0,2 1 0,-1 0 0,-1 1 0,2-1 0,0 1 0,-1 0 0,1 1 0,-2 1 0,0 1 0,1 0 0,-1 0 0,2 0 0,0-2 0,0 4 0,2-4 0,-2 3 0,2-2 0,1 0 0,2-2 0,1 1 0,-1 0 0,-2 1 0,2 0 0,0 1 0,1-2 0,0 1 0,-2 1 0,-1 1 0,1 1 0,-1 0 0,2 0 0,-3 1 0,1-1 0,-1 2 0,2-1 0,-1-1 0,0 0 0,4-1 0,-3 2 0,4-3 0,-6 4 0,3-3 0,0 1 0,-1 0 0,1 0 0,0 1 0,-2-1 0,2 0 0,1 1 0,-3-1 0,0 1 0,1-1 0,1 0 0,-2 1 0,-1 1 0,0 1 0,-4 0 0,4 1 0,0-1 0,0 1 0,-2 0 0,0 0 0,-4 0 0,3 1 0,-3 0 0,1 0 0,0 1 0,0-2 0,-2 1 0,0-1 0,0 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34:42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1626 24575,'0'-4'0,"2"-2"0,4-6 0,7-8 0,6-7 0,13-10 0,4-2 0,2 1 0,0 1 0,-2 5 0,2-1 0,2-1 0,0 2 0,0 1 0,-2 2 0,-2 2 0,-5 3 0,0 0 0,-1 1 0,-4 4 0,-2 0 0,-8 5 0,-1 3 0,1-2 0,0 2 0,3-3 0,2-1 0,0-1 0,3-1 0,0-2 0,1 0 0,0 0 0,0-2 0,-1 1 0,-1 2 0,2-1 0,-2 2 0,-3 2 0,0 2 0,-3 0 0,-2 0 0,3 1 0,-1-3 0,2 1 0,0-1 0,1 0 0,1 0 0,0-2 0,0-1 0,1 0 0,-3 0 0,0 1 0,-2 0 0,-2 0 0,0 0 0,1-1 0,-1-1 0,2 0 0,-1 0 0,-1 0 0,-1 3 0,-2 1 0,-3 2 0,0 1 0,0-2 0,0-1 0,0-1 0,1 0 0,-1-3 0,0 0 0,0 0 0,-1 1 0,-1 2 0,-2 2 0,0 1 0,-1 1 0,0-2 0,1-1 0,-2 0 0,0 1 0,0 0 0,0 2 0,-2 1 0,1 0 0,-1 3 0,-1-2 0,1 3 0,0-2 0,0 1 0,-1 0 0,0-1 0,0 3 0,0 2 0,-1 1 0,0-1 0,1 2 0,0-1 0,0 1 0,0 0 0,0 0 0,0 1 0,0 0 0,0 1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35:02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815 2111 24575,'-5'0'0,"0"0"0,-2-1 0,-2 0 0,-6 0 0,-4-3 0,-5-1 0,-5-2 0,2 1 0,2 0 0,0-1 0,-5-1 0,7 3 0,-5-2 0,11 3 0,-10-3 0,11 2 0,-8-3 0,8 3 0,-4-4 0,-3-3 0,-1-3 0,0-1 0,1 0 0,0 0 0,7 7 0,-2-4 0,5 4 0,-4-4 0,-1-3 0,0-2 0,-2-5 0,0-3 0,-1-3 0,1 0 0,3 1 0,1 0 0,2 1 0,1 2 0,2 2 0,3 2 0,0 0 0,2 0 0,0-1 0,1 0 0,-1-1 0,2 2 0,1 1 0,1 2 0,1 0 0,-1-1 0,1-1 0,0 0 0,0 1 0,1 0 0,0 3 0,0 0 0,0-1 0,1-1 0,0 2 0,1 0 0,1 4 0,-2 2 0,1 2 0,-1 1 0,0 3 0,1 0 0,-2 1 0,3 0 0,-1-1 0,1 1 0,0 0 0,-1 1 0,1 0 0,-1 0 0,2 0 0,-1-1 0,1 0 0,0 1 0,0 0 0,0 1 0,0-1 0,0 2 0,1-1 0,-2 1 0,2-1 0,0 1 0,1-1 0,3 1 0,1 0 0,2 2 0,1-1 0,2 0 0,2 1 0,1 0 0,-2 0 0,-3 1 0,-2-1 0,-2-1 0,-1 1 0,-1-1 0,2 1 0,-1-1 0,1 1 0,1-1 0,1 2 0,-1-2 0,1 2 0,0-2 0,1 1 0,0 0 0,2 0 0,-2 0 0,-1 1 0,-4-3 0,0 1 0,-1 1 0,-1-1 0,3 1 0,1 0 0,2 1 0,2 1 0,0 0 0,-1-1 0,0 0 0,-1-1 0,-2 0 0,1 1 0,-2-1 0,-1 0 0,2 0 0,-2 0 0,2 0 0,1 1 0,0 1 0,1 1 0,0 0 0,-1 0 0,0-1 0,0-1 0,2 1 0,3-1 0,6 1 0,3-1 0,5 0 0,0-2 0,4-1 0,-14 0 0,2 0 0,-12-2 0,6-1 0,-6 0 0,5-1 0,-6 0 0,1 0 0,-1-1 0,1-2 0,-1 1 0,-1-2 0,-1-1 0,-1 1 0,0 0 0,-1 0 0,-2 2 0,1-3 0,-2 0 0,1-1 0,-1 0 0,1-2 0,-1 1 0,-1-1 0,-2 2 0,1 1 0,-1 0 0,1 1 0,-3-3 0,1 4 0,0-3 0,-1 4 0,-1-3 0,-1-1 0,-1-3 0,-3 1 0,0-1 0,-1-1 0,1 3 0,1-1 0,0 0 0,0 0 0,-2-2 0,-2-3 0,0-1 0,3 2 0,3 4 0,2 4 0,2 0 0,0 2 0,-1-1 0,0 0 0,-1 0 0,2-1 0,-2 0 0,0-1 0,-1 0 0,0-2 0,1 0 0,0 0 0,0-1 0,1 0 0,-2-4 0,-1 0 0,2 0 0,0 0 0,1 4 0,1-2 0,0 1 0,1-1 0,-1-1 0,2 1 0,0 1 0,1 1 0,0 3 0,0 2 0,0-1 0,0 0 0,2 2 0,0-4 0,2 0 0,-2 2 0,3-2 0,-2 5 0,0-1 0,-1 3 0,-1 1 0,1-1 0,-1 2 0,2-1 0,2-1 0,0 0 0,2 0 0,1-1 0,-1 2 0,-1-1 0,1 2 0,-2-2 0,-2 2 0,0-1 0,-2 2 0,1 0 0,0 0 0,1 0 0,0 0 0,1-1 0,0 1 0,0 0 0,-1 0 0,-1 0 0,1 0 0,1 0 0,0 0 0,1 0 0,0 0 0,0 0 0,2 0 0,1 0 0,4 1 0,2 1 0,0 0 0,-1 0 0,-3-1 0,1 1 0,-1-1 0,0 1 0,2 1 0,0-1 0,0 0 0,1 2 0,-1 0 0,0 0 0,-3-1 0,-2 0 0,1 1 0,0 1 0,1 1 0,0 1 0,1 1 0,1 1 0,0 1 0,1 0 0,-2-1 0,0 0 0,0 0 0,2 1 0,0-1 0,1 1 0,0 0 0,0 0 0,2 1 0,-2-2 0,0 1 0,-3-1 0,-1 0 0,0-2 0,1 2 0,-1-2 0,-1 1 0,2-1 0,-1 0 0,2 0 0,0 1 0,3 0 0,-4-3 0,3 1 0,-5-4 0,2 2 0,0-1 0,3 0 0,-3-1 0,2 0 0,-2-1 0,0 1 0,-1-1 0,0 1 0,-2-1 0,2 0 0,0 0 0,3 0 0,4-1 0,4 0 0,4 1 0,1 1 0,-2-1 0,-3-1 0,1 1 0,-1-1 0,1-1 0,-1-1 0,2-2 0,0-2 0,0-1 0,-1-3 0,-5 0 0,-3 1 0,-2-1 0,0-2 0,1-2 0,1-1 0,-2 0 0,-2 0 0,-3 1 0,-1-2 0,-2 2 0,0-2 0,0-1 0,0 1 0,0-3 0,0-2 0,-1 1 0,1-1 0,-2 4 0,2 2 0,-2 3 0,0 3 0,0 1 0,0 0 0,-1 0 0,0-2 0,1-1 0,0 0 0,0-2 0,-1 3 0,0-1 0,0 2 0,0 1 0,0-1 0,1-1 0,0-2 0,0-1 0,0-1 0,0 0 0,0 1 0,1 1 0,-1 2 0,2 0 0,-1 1 0,2 2 0,-1 0 0,1-1 0,0 0 0,2 0 0,0-2 0,1 2 0,2 0 0,0 0 0,1 1 0,2-2 0,-2 2 0,2-1 0,-2 1 0,-1 1 0,1 0 0,1 1 0,0 0 0,-1 1 0,-2 2 0,0 0 0,-2 0 0,1 0 0,2 0 0,0 1 0,1-1 0,-1 2 0,0-2 0,0 1 0,-1-1 0,1 1 0,0 0 0,0 0 0,1 1 0,0 0 0,0 0 0,-1 0 0,-1 0 0,1 0 0,3 2 0,3 0 0,8 1 0,2 1 0,5 3 0,3 2 0,5 0 0,3 4 0,-3-3 0,-2 0 0,-7-1 0,-7-3 0,-2 2 0,-3 3 0,4 3 0,0 4 0,3 4 0,-1 0 0,2 1 0,0 1 0,2 4 0,10 12 0,-16-15 0,8 15 0,-16-16 0,4 7 0,-3 0 0,-2-3 0,-3 0 0,-2-3 0,-3-2 0,-2-3 0,-1-1 0,-1 0 0,0-1 0,0 1 0,-1-2 0,-1 1 0,-1-2 0,-1 2 0,-2-1 0,0-1 0,-1-2 0,-1 0 0,0-1 0,-2-1 0,1-1 0,-3 1 0,0 0 0,-1 2 0,-5 2 0,1-1 0,-1 0 0,3-3 0,1-1 0,1-1 0,-2 1 0,0 0 0,0 0 0,0-1 0,-1 0 0,1-1 0,-1 1 0,0 1 0,0 1 0,0 0 0,-1 3 0,0-1 0,0 1 0,0-1 0,1 0 0,1-1 0,1-2 0,0 0 0,2 1 0,1 0 0,1 2 0,2 1 0,2 1 0,0 0 0,3-1 0,2-1 0,0-2 0,1-4 0,0-1 0,0-4 0,0-1 0,1 0 0,3 0 0,3 2 0,4 2 0,4 0 0,4 2 0,4 0 0,3 0 0,0-1 0,1-2 0,-1-1 0,0 1 0,-2-1 0,-3-1 0,-1 0 0,1 0 0,-8-1 0,2 1 0,-6 0 0,2 0 0,1 2 0,2 0 0,3 3 0,3 2 0,1 1 0,-2 0 0,-4-3 0,-5-1 0,-2 0 0,0 0 0,1 4 0,1 3 0,2 2 0,-1 0 0,-1-1 0,-2-2 0,-2-2 0,0 0 0,-2 0 0,-1 0 0,0 0 0,0 1 0,0 0 0,0 1 0,-1 0 0,0 0 0,1 2 0,-1 0 0,-1 1 0,2 1 0,-3 1 0,0-1 0,1-2 0,-1-1 0,0-2 0,0 0 0,0 1 0,0-1 0,0-1 0,0-1 0,-1 0 0,0 0 0,-1 0 0,0 0 0,0-1 0,-2 3 0,1-5 0,-2 2 0,2-3 0,-1 1 0,-1 0 0,0-1 0,0 0 0,2-2 0,-2 2 0,0-2 0,-1 1 0,-2-1 0,-1 0 0,-1 1 0,0-2 0,-2 1 0,-2-1 0,-3-1 0,-3 0 0,0 0 0,1 0 0,2-1 0,1 2 0,1-2 0,0 1 0,-1-1 0,-1-1 0,-1-1 0,-1-1 0,-1-1 0,0-1 0,2 0 0,3 1 0,6 1 0,1 1 0,2 0 0,-3-1 0,-3 0 0,-5-2 0,-4 0 0,-1-2 0,-2-1 0,2 1 0,1 0 0,2 0 0,0 0 0,0 0 0,2 0 0,2 2 0,3 1 0,3 0 0,3 2 0,-1-1 0,-1 1 0,-2-2 0,-1 1 0,-2 1 0,1-2 0,-4 2 0,-1-1 0,-3-1 0,0 1 0,1 1 0,3 0 0,-1 1 0,-1 1 0,-2 1 0,-4 1 0,-2 1 0,1 1 0,3 0 0,3-1 0,4 0 0,2 0 0,0 2 0,2 1 0,-1 1 0,0 2 0,1 0 0,1 3 0,1 0 0,2 3 0,1-1 0,2 2 0,1 0 0,0 1 0,1 3 0,0-2 0,2 1 0,0 0 0,0-3 0,0 0 0,0-3 0,0-2 0,3 0 0,-1 0 0,0 2 0,1 0 0,0 0 0,-1-1 0,0 0 0,0-1 0,0 1 0,0 1 0,1 0 0,-1 1 0,0 0 0,0-1 0,0 1 0,-1-1 0,1-1 0,-1-2 0,-1-1 0,1-1 0,-1-1 0,0 3 0,0 2 0,0 2 0,0 0 0,-1-2 0,1-2 0,-1 0 0,-1 0 0,-1 1 0,0 1 0,0 0 0,-2-1 0,0-1 0,1-2 0,-1 0 0,1-2 0,1-1 0,0-2 0,-1 1 0,-1 1 0,-2 0 0,-1 1 0,0-2 0,-1 1 0,-1 0 0,-1 1 0,-2 0 0,0 0 0,-2 0 0,1 0 0,-2 1 0,1-2 0,1-2 0,1 0 0,1-1 0,3-1 0,0 0 0,1-1 0,-1 1 0,-3 0 0,-2 0 0,-1-1 0,1 2 0,1-2 0,4 1 0,1-2 0,2 1 0,1-1 0,-1 1 0,1-1 0,-1 0 0,-4 1 0,-2-1 0,-1 0 0,-3 0 0,2 0 0,-1 0 0,-1 0 0,4-2 0,-1 1 0,3 0 0,0-1 0,0 1 0,-1-1 0,-2-1 0,-1 0 0,0-1 0,2 1 0,3 0 0,1 0 0,5 2 0,-2-1 0,2 0 0,-2-1 0,-3-2 0,-3-1 0,-1-1 0,-4-5 0,6 4 0,-5-3 0,8 4 0,-3 1 0,1-1 0,2 1 0,0 1 0,0 1 0,-1-4 0,-1 0 0,-2 0 0,2 0 0,1 2 0,2 1 0,2 1 0,0 0 0,1 0 0,-2-1 0,1-1 0,-1 0 0,0-1 0,0 0 0,-2-2 0,-1-1 0,-1-2 0,1 1 0,-1 0 0,2 2 0,1 2 0,2 1 0,1 2 0,-2-2 0,1 0 0,-1-2 0,-1 0 0,1-1 0,-1 2 0,2-1 0,-1 1 0,1 0 0,-1 0 0,0-2 0,-1 1 0,0-2 0,-1 1 0,0-1 0,0 0 0,1 2 0,1 0 0,2 2 0,1 2 0,0-1 0,0 1 0,-1-1 0,0 1 0,0 0 0,-1-2 0,0 0 0,0 0 0,0 0 0,-1-1 0,0 1 0,1 0 0,1 1 0,0 1 0,-1-1 0,0-1 0,0-1 0,1 0 0,0 0 0,-1 1 0,2 0 0,-1 1 0,2 0 0,-1 0 0,1 2 0,1 2 0,-2-1 0,1 0 0,0 0 0,-1-1 0,1-1 0,-2 1 0,2 0 0,-1 1 0,2-1 0,-1 0 0,0 0 0,0 0 0,1 1 0,0 0 0,0 1 0,-1 0 0,0 0 0,1 0 0,0-1 0,-1 0 0,1-3 0,-2 2 0,0-2 0,1 4 0,0-2 0,1 2 0,0 0 0,-1 0 0,0 0 0,-1-1 0,0-1 0,1 2 0,1-1 0,-1 2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37:27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2139 24575,'0'-5'0,"2"-3"0,6-8 0,9-10 0,9-9 0,16-14 0,5-2 0,3 1 0,0 1 0,-3 7 0,3-2 0,3 0 0,0 2 0,-1 1 0,-2 3 0,-2 2 0,-7 4 0,0 1 0,-2 1 0,-5 4 0,-3 1 0,-9 7 0,-2 3 0,0-1 0,2 1 0,2-3 0,4-2 0,0-1 0,4-2 0,-1-1 0,2-1 0,0-1 0,-1-1 0,0 1 0,-1 2 0,1-1 0,-2 3 0,-3 2 0,-1 2 0,-4 2 0,-1-1 0,2 0 0,0-2 0,2 0 0,0 0 0,1-1 0,1 0 0,1-2 0,0-2 0,1 0 0,-4 1 0,-1 0 0,-1 1 0,-3 0 0,0-1 0,0 0 0,0-2 0,3-1 0,-2 1 0,-1 1 0,-2 2 0,-3 3 0,-2 2 0,-2 1 0,1-2 0,0-2 0,0-1 0,1-1 0,-1-2 0,0-1 0,-1 0 0,0 1 0,-2 3 0,-2 3 0,-1 1 0,0 0 0,-1-1 0,1-2 0,-1 1 0,-1 0 0,0 1 0,-1 2 0,-1 1 0,0 1 0,-1 3 0,0-1 0,0 2 0,0-1 0,0 0 0,-1 0 0,0 0 0,0 3 0,0 2 0,-1 2 0,0-1 0,1 3 0,0-3 0,0 3 0,0-1 0,0 1 0,0 0 0,0 1 0,0 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38:15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2022 24575,'-3'-7'0,"0"0"0,-1 1 0,-1 0 0,-1-2 0,0-1 0,-1-1 0,-1-1 0,0 0 0,1 2 0,2 2 0,1 2 0,1 2 0,1 0 0,-1 0 0,0-1 0,-1-2 0,-2 0 0,-1-3 0,-1-1 0,-3-3 0,-2-2 0,-2 0 0,-2-1 0,-4-2 0,7 6 0,-2-2 0,8 5 0,-2-2 0,0-1 0,0 1 0,1 1 0,-1-1 0,-1-1 0,-1-2 0,-2-1 0,0 0 0,-1-1 0,0 1 0,-2-2 0,-1 1 0,1-1 0,1 2 0,2 0 0,2 2 0,1 1 0,2 2 0,0 0 0,0 2 0,2 0 0,0 0 0,-1 0 0,1 0 0,1 1 0,1 1 0,3 3 0,2 1 0,2 2 0,3 0 0,2 1 0,3 1 0,1-1 0,0 0 0,-1 0 0,-1 0 0,1 1 0,2-1 0,1 1 0,-1-1 0,2 0 0,-2 0 0,-1 1 0,-1-2 0,-1 1 0,-1-1 0,0 1 0,-1 0 0,-1 0 0,-1 0 0,-2-1 0,1 0 0,-3 0 0,2 0 0,-1 0 0,-1-1 0,-1 0 0,0-2 0,0-3 0,0-2 0,0-2 0,-2-4 0,0-2 0,-1 0 0,0-3 0,-2 1 0,-1-1 0,0-1 0,1 0 0,0 1 0,0 2 0,-1 0 0,0 1 0,1 1 0,0 4 0,2 2 0,2 4 0,0 0 0,1 0 0,-1-1 0,-1-1 0,0-2 0,1-1 0,-2-2 0,1-1 0,-1 1 0,0 3 0,2 3 0,1 4 0,1 1 0,2 2 0,2 0 0,3 0 0,3 0 0,1 1 0,-1 0 0,1-1 0,-1 1 0,1-1 0,3 1 0,0 1 0,1 0 0,1 1 0,0-1 0,1 0 0,-3-1 0,-3 0 0,-4-1 0,-1 0 0,-1 0 0,-1 0 0,0 0 0,-2-1 0,-1 1 0,-1-2 0,-1-1 0,0-4 0,0-3 0,0-10 0,0 5 0,-1-9 0,-2 8 0,1-2 0,0 2 0,0 2 0,1 2 0,0 1 0,1 0 0,0 0 0,0-1 0,0-2 0,0 0 0,-1 0 0,0 1 0,0 2 0,0 1 0,0 0 0,1 2 0,-1 0 0,0 1 0,0-1 0,0 0 0,1 2 0,-1 1 0,1 2 0,0 0 0,1 1 0,3 1 0,3 0 0,4 0 0,4 0 0,3 2 0,-2 0 0,1 0 0,0 0 0,3 0 0,5 2 0,-1-1 0,0 0 0,-7-1 0,-4 0 0,-2 0 0,-1 0 0,-1-1 0,-1 0 0,-2 0 0,-2-1 0,-1 1 0,0-1 0,1 1 0,-2-3 0,0-1 0,-2-5 0,0-3 0,0-3 0,-2-1 0,0 1 0,0 2 0,0 2 0,1 3 0,-1-1 0,1 1 0,-1 0 0,0-1 0,0-1 0,0-1 0,0-1 0,-1 0 0,0-1 0,1 0 0,-1-1 0,-1-1 0,0-1 0,-1 0 0,-2 0 0,0 2 0,1 2 0,1 3 0,1 2 0,2 2 0,-1 0 0,1 1 0,-1-1 0,-1-1 0,-2-1 0,2 0 0,0 1 0,2 1 0,-1 0 0,2 1 0,0 1 0,2 1 0,3 1 0,4 2 0,3-1 0,6 2 0,3 1 0,3 2 0,-1-1 0,-3 0 0,-3-1 0,-2-1 0,-3 0 0,0-1 0,0 0 0,2 1 0,1 1 0,0-1 0,-3 0 0,-2-1 0,-5-1 0,0 0 0,-3-1 0,1 0 0,-1 0 0,1 1 0,0-1 0,-1 1 0,2-1 0,0-1 0,3 1 0,2-3 0,2-2 0,2-3 0,1-1 0,0-2 0,-1 1 0,-3 2 0,-2-1 0,-2 1 0,-2 0 0,-1 0 0,-1-1 0,1 2 0,-1 0 0,0 1 0,1-1 0,-1 2 0,1-1 0,-2 2 0,1 0 0,-1-1 0,1-1 0,-1 0 0,0-1 0,0 0 0,0 0 0,-1 0 0,0-2 0,0-2 0,0 0 0,0 2 0,1 3 0,0 3 0,0 1 0,-1 1 0,1-1 0,-1-2 0,-1 0 0,2-1 0,-1 1 0,1 2 0,4 4 0,1 1 0,6 2 0,0-1 0,2 0 0,-1-1 0,-2 0 0,-1-1 0,-3-1 0,-1 0 0,1 0 0,0 1 0,1-1 0,0 0 0,0 0 0,0 1 0,1-1 0,2 1 0,2-1 0,-2 1 0,-1-1 0,-2 0 0,-4 0 0,0-1 0,1 1 0,-2-1 0,1 1 0,-2-1 0,2 0 0,0 1 0,2 0 0,-1 0 0,0 1 0,-1-1 0,0-1 0,0-1 0,3-1 0,5-2 0,3-4 0,1-2 0,0-2 0,-1-1 0,-4 1 0,-2 1 0,-4 2 0,0 0 0,-1 2 0,0-1 0,-2 2 0,1 1 0,-2 0 0,1 1 0,0-1 0,0 1 0,-1-2 0,0 1 0,0-1 0,0 0 0,0 2 0,0 1 0,0 0 0,1 0 0,1 2 0,3 3 0,2 2 0,2 2 0,2 2 0,2 0 0,-1 0 0,0-1 0,-2-1 0,0 0 0,-2 0 0,1-1 0,1 0 0,1 1 0,0-1 0,-1 1 0,-3-2 0,-2-1 0,-1 0 0,-1-1 0,1 1 0,0 0 0,-1-1 0,-1 0 0,-1-1 0,2 0 0,0 0 0,0-1 0,2-1 0,5-1 0,3-3 0,2-2 0,0-3 0,0-3 0,-1 0 0,-1 0 0,-3 0 0,-1 2 0,-3 1 0,-1 3 0,-1 1 0,0 1 0,0 0 0,0-1 0,1 0 0,0-1 0,0 1 0,-1 0 0,-1 2 0,0 0 0,-2 2 0,0-1 0,-1 2 0,1-1 0,0 0 0,0-1 0,1 0 0,-1 0 0,1 0 0,0 0 0,-1 1 0,2-1 0,-2 2 0,1-1 0,-2 1 0,2 1 0,1 2 0,2 1 0,3 2 0,-1 0 0,2 1 0,-1-1 0,-1 1 0,1-1 0,0 1 0,1 0 0,-1 1 0,0-2 0,-1 0 0,-2 1 0,1-1 0,0 1 0,-2-1 0,1-1 0,-2 0 0,-1-1 0,0 1 0,0-2 0,-1 1 0,-1-3 0,1 2 0,0 0 0,1-2 0,3 1 0,5-1 0,7-2 0,11-5 0,-8 1 0,11-6 0,-10 3 0,5-4 0,-2 1 0,-2 0 0,-4 1 0,-4 0 0,-3 2 0,-4 2 0,-1 0 0,-1 1 0,-1-1 0,1-1 0,-1 0 0,0 1 0,0 1 0,1-1 0,-1 0 0,-1-1 0,0 1 0,0 1 0,-1 0 0,0 1 0,-1 3 0,2 3 0,0 6 0,2 2 0,1 1 0,1 0 0,1 1 0,-1-1 0,1 0 0,-1-1 0,0-2 0,-1 0 0,-1 0 0,0-2 0,0-1 0,-1-1 0,1 0 0,-1 1 0,1 2 0,-1 0 0,1 1 0,0 1 0,0 1 0,1 0 0,0 0 0,-1-2 0,-2-2 0,-1-3 0,0-1 0,-1 0 0,2-1 0,1 1 0,2-1 0,5 0 0,4-2 0,3 0 0,1-1 0,-2 0 0,-4 1 0,-3 1 0,0 0 0,1 0 0,1 1 0,3 0 0,0 0 0,-1 0 0,0 0 0,-1-1 0,0 1 0,1-1 0,1 1 0,-2 0 0,-2 0 0,-4 0 0,-2 0 0,-2 0 0,2 0 0,0 0 0,1 0 0,0 0 0,2 0 0,0 0 0,2 0 0,-1 0 0,-1 0 0,-6 0 0,-1 2 0,-2 2 0,-2 2 0,2 2 0,-1 1 0,1 0 0,-1 0 0,0 0 0,0-2 0,-1 1 0,1-1 0,0 0 0,0 0 0,0-1 0,-1 0 0,1 0 0,0 0 0,1-1 0,-2 0 0,0 1 0,0 1 0,0 0 0,0 0 0,1-1 0,-1 0 0,1-1 0,-1-1 0,1-1 0,1-1 0,0 1 0,0 0 0,-1 0 0,-1 2 0,2-3 0,-2 1 0,3-1 0,-2 1 0,1-1 0,0 0 0,1-1 0,0 1 0,0 0 0,0 1 0,0-1 0,0 1 0,1 0 0,0 0 0,1 1 0,1 0 0,1 1 0,1 1 0,0-1 0,1 1 0,0-1 0,0-1 0,0 1 0,0-1 0,0-1 0,0 2 0,1-1 0,1 2 0,1 0 0,-1-1 0,0-1 0,-1 1 0,0-1 0,0 1 0,-2-2 0,-2-1 0,-1-1 0,0-1 0,-1 1 0,1 0 0,0 0 0,-1 0 0,1-1 0,-2 1 0,2 0 0,-1 0 0,1 1 0,1 0 0,-1 0 0,-3 1 0,-1 1 0,-2 2 0,0 1 0,-2-1 0,0 0 0,1 0 0,0-2 0,0 1 0,0-1 0,-1 1 0,0 0 0,0 1 0,0-1 0,1-1 0,0 0 0,-1 0 0,-1 0 0,0 1 0,-1 0 0,0 0 0,2-1 0,1-1 0,1-1 0,0 1 0,-1 0 0,0 1 0,0-1 0,1 0 0,0 0 0,0 0 0,0 2 0,1-2 0,0 0 0,3-2 0,0 0 0,0 2 0,0 1 0,-1 2 0,1 2 0,0 3 0,1 0 0,1 0 0,1 0 0,-1-1 0,0 1 0,0 0 0,0 1 0,0 1 0,1-1 0,0 0 0,2 5 0,-3-7 0,2 9 0,-2-6 0,0 5 0,1 1 0,0 1 0,0-1 0,0-4 0,-1-1 0,1-3 0,-1 0 0,0-1 0,0-1 0,0 2 0,0 1 0,0 3 0,1-1 0,-2-1 0,0-6 0,0-2 0,-1-4 0,1 1 0,-4-2 0,-1 0 0,-3 0 0,1 0 0,-1 0 0,-1 0 0,-3 0 0,-1 0 0,1 0 0,4 0 0,3 0 0,1 0 0,0 0 0,-2 0 0,-1 0 0,1 0 0,1 0 0,0 0 0,1 0 0,-1 0 0,0 0 0,1-1 0,1 0 0,-2 1 0,-2 0 0,-4 0 0,-1 0 0,0 0 0,6 0 0,1 0 0,3 0 0,0 1 0,-1 1 0,1 2 0,0 2 0,0 2 0,0 2 0,1 1 0,-1 2 0,1 0 0,0 2 0,0 0 0,1 0 0,0 2 0,1-1 0,-1 2 0,1-1 0,0 0 0,0 0 0,1 6 0,-1-8 0,1 9 0,1-7 0,0 7 0,1 0 0,-1-2 0,0 1 0,0-3 0,1-2 0,-2-1 0,0-1 0,0 2 0,0 1 0,0-1 0,0-2 0,0-2 0,-1-1 0,-1-3 0,0-1 0,0-2 0,-1 2 0,0-4 0,0 1 0,0-5 0,0 0 0,0 1 0,-2-2 0,-2 1 0,-5-3 0,-3 0 0,-6-2 0,-4 0 0,1 0 0,-2-1 0,5 0 0,3 1 0,5 1 0,6 2 0,1 0 0,0 1 0,-3-1 0,-3-1 0,-2 1 0,1-1 0,3 1 0,3 1 0,1 0 0,-1 0 0,0 0 0,0-1 0,0 0 0,2 1 0,-1-1 0,-2 1 0,0 0 0,0 0 0,1 0 0,2 1 0,-1 2 0,0 1 0,-1 6 0,1 0 0,0 4 0,1-1 0,0 0 0,0-2 0,1 1 0,0 1 0,1 0 0,-1 0 0,1 1 0,0 1 0,0 0 0,0 0 0,0-1 0,0-3 0,0 0 0,0 0 0,0-1 0,0-2 0,0-2 0,0-2 0,0 0 0,-1-2 0,-3 0 0,-2-2 0,-3 0 0,-1 0 0,-4 0 0,-1 0 0,-2 0 0,1 0 0,3-1 0,1 1 0,0-1 0,0 0 0,2-1 0,0 1 0,2 0 0,1-1 0,0 1 0,2 0 0,0 0 0,-1 0 0,0-1 0,-2 0 0,0 1 0,3-1 0,1 2 0,2 0 0,0-1 0,0 1 0,1-1 0,0 4 0,-1 5 0,1 4 0,0 0 0,0-2 0,1-1 0,0-1 0,0 2 0,0 0 0,-1 1 0,0 2 0,1 1 0,-1-1 0,1-3 0,0-2 0,0-1 0,0 0 0,0 0 0,0 2 0,0-1 0,0-1 0,0-3 0,0-1 0,0 0 0,0 1 0,0 0 0,0-1 0,0 0 0,-1-2 0,0-1 0,-2 0 0,-3 0 0,-2 1 0,-2 0 0,0-1 0,-2 0 0,-1 0 0,-2 0 0,0 0 0,0 0 0,1 0 0,-1 0 0,1 0 0,0-1 0,2 0 0,1 1 0,1 0 0,-1-1 0,0 1 0,2-1 0,2 0 0,4 1 0,0 0 0,1 0 0,0 0 0,0 0 0,-2 0 0,-1 0 0,1 0 0,0 0 0,1 1 0,2 2 0,-1 1 0,1 3 0,-1 3 0,1 2 0,0 0 0,0 0 0,1-1 0,0 0 0,0-1 0,0 1 0,0 1 0,0 1 0,0 0 0,0 0 0,0-2 0,0 0 0,0-3 0,0-1 0,0-1 0,0-1 0,0 0 0,0-1 0,0 0 0,0-1 0,0-1 0,-1 0 0,-1-1 0,-2 0 0,-4-1 0,-3 1 0,-4-1 0,-5 0 0,-3 0 0,-3-1 0,-1 0 0,2-3 0,2 1 0,4-1 0,3 1 0,7 2 0,1 0 0,4 0 0,-3 0 0,0 0 0,1 0 0,0-1 0,-1 1 0,-1-1 0,0 0 0,2 0 0,2 1 0,0 0 0,1 0 0,-2-1 0,0 1 0,-2-1 0,-1 0 0,0 0 0,0 0 0,3 0 0,1 2 0,3 0 0,-2 0 0,-1 2 0,-2 2 0,1 2 0,0 0 0,1 0 0,1-1 0,0 0 0,1 0 0,0 1 0,1-1 0,0 0 0,0 0 0,-1 0 0,1 1 0,0 1 0,-1 0 0,1-1 0,0-1 0,1-1 0,-1-1 0,1 0 0,-2 1 0,-1 2 0,-2 3 0,-1 2 0,0-2 0,1-3 0,2-1 0,1-3 0,1 1 0,0-2 0,-1 2 0,-1 1 0,-2 1 0,1 0 0,0 0 0,-1 0 0,1 2 0,0-2 0,2-1 0,1-1 0,-1-1 0,1-1 0,0 0 0,-1-1 0,0 1 0,-2-3 0,0 0 0,0-3 0,-1-1 0,-1-1 0,-1-1 0,0 0 0,-3-3 0,0 0 0,0-1 0,1 0 0,1 1 0,-1 0 0,1 0 0,-1 0 0,0 0 0,0 0 0,1 1 0,1 1 0,-1 1 0,1 0 0,0 0 0,-2-1 0,2 0 0,-1-1 0,1 1 0,1 0 0,1 3 0,2 2 0,2 2 0,1 1 0,-1 0 0,-1 1 0,0-2 0,1 1 0,0-1 0,1 2 0,-2-1 0,-1 1 0,0 0 0,-2 0 0,-1 0 0,-3 2 0,-3 0 0,-3 0 0,1 0 0,3 0 0,1-1 0,1 1 0,-2 0 0,0 0 0,-1 0 0,1 0 0,-2 1 0,-1 0 0,-1 1 0,-1 0 0,1 0 0,1 0 0,4 1 0,4-2 0,1 0 0,0 0 0,-2 1 0,1 1 0,0-1 0,3-1 0,0 0 0,2-2 0,-1 0 0,0 1 0,0-1 0,-1 0 0,1 0 0,1 1 0,0-3 0,-1 0 0,0-1 0,-1-3 0,-1-3 0,-1-2 0,-2-4 0,0-1 0,0 1 0,1 2 0,2 4 0,1 1 0,1 2 0,0 0 0,1 0 0,-1 1 0,0-2 0,-1 0 0,0-1 0,0-1 0,0 1 0,0 0 0,0 3 0,0 0 0,2 2 0,0 0 0,1 1 0,0-1 0,-1 1 0,0-1 0,0 0 0,0-1 0,1 1 0,-1-2 0,1 4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28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615 0 24575,'-2'2'0,"-1"0"0,1 0 0,0 0 0,-1 0 0,0 1 0,-1 0 0,0 0 0,1 1 0,-1 0 0,1-1 0,0 0 0,0 0 0,0 0 0,0-1 0,1 1 0,0-1 0,0 0 0,1 0 0,-1 1 0,0-1 0,0 0 0,0 0 0,-1 0 0,1 0 0,0 1 0,0-1 0,0 0 0,0 0 0,0-1 0,1 1 0,-1-1 0,0 1 0,0 0 0,0 1 0,-1 0 0,0 0 0,1-1 0,0 1 0,0-2 0,0 1 0,1-1 0,0 1 0,-1-1 0,1 1 0,0-1 0,-1 1 0,1 1 0,-1-1 0,0 1 0,-1 0 0,1-1 0,0 1 0,0 0 0,0-1 0,0 0 0,0 1 0,0-1 0,0 0 0,-1 0 0,1 0 0,0 1 0,0-1 0,0 0 0,0 1 0,0-1 0,0 1 0,-1-1 0,1 1 0,-1-1 0,0 0 0,1 1 0,-1-1 0,0 1 0,0 0 0,0 0 0,0 0 0,0 0 0,1-1 0,0 0 0,0 1 0,-1-1 0,0 1 0,0 0 0,-1 0 0,1 1 0,0-2 0,0 1 0,0-1 0,1 0 0,-1 0 0,1 0 0,-1 0 0,0 0 0,0 0 0,1 1 0,0-1 0,-1 0 0,1 0 0,0-1 0,0 1 0,0 0 0,-1 0 0,0 1 0,0 0 0,1-1 0,0 0 0,-1-1 0,1 1 0,-1 0 0,1 0 0,0 0 0,-1 0 0,1 0 0,0 0 0,0 0 0,0 0 0,0 0 0,0 0 0,0 0 0,0 0 0,1 0 0,-1 0 0,0 1 0,0-1 0,0 0 0,0 0 0,0 0 0,0 0 0,0 0 0,0 0 0,1 0 0,-1 0 0,0 0 0,1-1 0,0 1 0,0 0 0,-1-1 0,1 0 0,0 0 0,0 0 0,-1 0 0,1 1 0,-1-1 0,1 1 0,-1 0 0,1 0 0,0-1 0,-1 0 0,1 0 0,0 0 0,-1 1 0,0-1 0,0 1 0,0 0 0,1 0 0,-1 0 0,0 0 0,1 1 0,-1-1 0,0 0 0,1 0 0,-1 0 0,1 0 0,-1 0 0,1 0 0,0 0 0,0-1 0,0 0 0,0 0 0,0-1 0,0 2 0,0-1 0,0 1 0,-1-1 0,1 1 0,0 0 0,-1-1 0,1 1 0,-1-1 0,2 0 0,-1-1 0,0 1 0,0 0 0,1 0 0,-1 0 0,0-1 0,1 1 0,-1 0 0,0 0 0,0 0 0,0 0 0,0 0 0,0 0 0,0 0 0,0 0 0,-1 0 0,1 0 0,0 0 0,-1 0 0,1 0 0,0 0 0,0 1 0,1-2 0,-1 1 0,1 0 0,-1 0 0,1-1 0,-1 1 0,1-1 0,0 1 0,-1 0 0,0 0 0,0 1 0,0-1 0,0 0 0,0 1 0,0-1 0,0 0 0,-1 1 0,1-1 0,-1 1 0,0-1 0,0 1 0,2-1 0,-1 0 0,0 0 0,1 0 0,-2 1 0,1-1 0,-1 0 0,2 0 0,-1-1 0,0 1 0,0 0 0,0 0 0,1 0 0,-1 0 0,0-1 0,0 1 0,0-1 0,1 1 0,-1-1 0,0 1 0,0-1 0,0 1 0,0-1 0,0 1 0,0 0 0,-1 0 0,0 0 0,0 0 0,1 0 0,0 0 0,0-1 0,0 1 0,1-1 0,-1 1 0,-1 0 0,0 0 0,-1 0 0,1 0 0,-1 1 0,0 0 0,0-1 0,0 1 0,0 0 0,0 0 0,1-1 0,-1 0 0,1 0 0,1 0 0,0 0 0,-1 0 0,1-1 0,0 0 0,0 1 0,0-1 0,1 0 0,-1 1 0,1-1 0,-1 0 0,-1 1 0,2-1 0,-1 1 0,0-1 0,0 1 0,-2 0 0,2 0 0,-2 0 0,3-1 0,-1 1 0,0-1 0,1 0 0,-1 1 0,0-1 0,0 1 0,0 0 0,0-1 0,0 1 0,0-1 0,1 1 0,-1 0 0,0-1 0,0 1 0,0-1 0,0 1 0,0-1 0,1 1 0,-1-1 0,0 1 0,0-1 0,1 1 0,-1-1 0,0 0 0,0 1 0,1-1 0,-1 1 0,0-1 0,1 1 0,-1-1 0,0 0 0,0 1 0,1-1 0,-1 1 0,0-1 0,0 0 0,0 1 0,0-1 0,0 1 0,0-1 0,0 1 0,0-1 0,1 0 0,-1 1 0,0-1 0,1 1 0,-1 0 0,0-1 0,0 1 0,0 0 0,0-1 0,0 1 0,0-1 0,0 0 0,1 1 0,-1-1 0,0 1 0,1-1 0,-1 1 0,0-1 0,0 1 0,-1 0 0,1 0 0,0 0 0,0 0 0,0 0 0,0-1 0,0 1 0,0-1 0,0 1 0,1-1 0,-1 1 0,1-1 0,-1 0 0,0 1 0,1 0 0,-1-1 0,0 1 0,1 1 0,-1-2 0,0 1 0,1 0 0,-1-1 0,0 1 0,0 0 0,0 0 0,1-1 0,-1 1 0,1-1 0,-1 1 0,1 0 0,0-1 0,-1 1 0,0-1 0,1 0 0,-1 1 0,0 0 0,1 0 0,-1-1 0,0 2 0,0 0 0,0-1 0,0 1 0,0-2 0,1 1 0,-1 0 0,1-1 0,-1 1 0,1 0 0,0-1 0,0 1 0,-1-1 0,1 1 0,-1 0 0,1-1 0,0 1 0,-1 0 0,1-1 0,-1 1 0,1 0 0,-1 0 0,1-1 0,0 1 0,-1-1 0,1 1 0,-1 0 0,1-1 0,0 1 0,0 0 0,0 0 0,-1 0 0,1 0 0,0 0 0,0 0 0,-1-1 0,1 0 0,-1 1 0,1 0 0,-1-1 0,1 1 0,0 0 0,-1-1 0,1 1 0,0-1 0,-1 1 0,1 0 0,0-1 0,0 1 0,-1-1 0,0 0 0,1 1 0,-1 0 0,1 1 0,-1-1 0,1 0 0,-1-1 0,0 1 0,1-1 0,-1 0 0,1 1 0,-1-1 0,1 1 0,0-1 0,-1 1 0,0 0 0,1-1 0,-2 0 0,2 0 0,-1 0 0,0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38:43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2139 24575,'0'-5'0,"2"-3"0,6-8 0,9-10 0,9-9 0,16-14 0,5-2 0,3 1 0,0 1 0,-3 7 0,3-2 0,3 0 0,0 2 0,-1 1 0,-2 3 0,-2 2 0,-7 4 0,0 1 0,-2 1 0,-5 4 0,-3 1 0,-9 7 0,-2 3 0,0-1 0,2 1 0,2-3 0,4-2 0,0-1 0,4-2 0,-1-1 0,2-1 0,0-1 0,-1-1 0,0 1 0,-1 2 0,1-1 0,-2 3 0,-3 2 0,-1 2 0,-4 2 0,-1-1 0,2 0 0,0-2 0,2 0 0,0 0 0,1-1 0,1 0 0,1-2 0,0-2 0,1 0 0,-4 1 0,-1 0 0,-1 1 0,-3 0 0,0-1 0,0 0 0,0-2 0,3-1 0,-2 1 0,-1 1 0,-2 2 0,-3 3 0,-2 2 0,-2 1 0,1-2 0,0-2 0,0-1 0,1-1 0,-1-2 0,0-1 0,-1 0 0,0 1 0,-2 3 0,-2 3 0,-1 1 0,0 0 0,-1-1 0,1-2 0,-1 1 0,-1 0 0,0 1 0,-1 2 0,-1 1 0,0 1 0,-1 3 0,0-1 0,0 2 0,0-1 0,0 0 0,-1 0 0,0 0 0,0 3 0,0 2 0,-1 2 0,0-1 0,1 3 0,0-3 0,0 3 0,0-1 0,0 1 0,0 0 0,0 1 0,0 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2:40:57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 24575,'-5'0'0,"2"0"0,0 0 0,-2 3 0,-4 2 0,-3 3 0,-1 1 0,2 1 0,1-2 0,3-2 0,1 0 0,1-2 0,2 0 0,-2 0 0,0 0 0,0 0 0,0 2 0,0-1 0,1 0 0,1-1 0,0-1 0,1 1 0,-1-1 0,0 1 0,0 0 0,1 0 0,-1 0 0,0 1 0,-2 1 0,-1 1 0,1 0 0,0 0 0,1 0 0,0-1 0,1 0 0,-1 0 0,2 0 0,-2 0 0,0 0 0,0 0 0,0 0 0,0 0 0,0 0 0,1 0 0,0-1 0,0-1 0,0 1 0,1 0 0,-1 2 0,0 1 0,-2 1 0,2 0 0,-1-1 0,2-2 0,-1 1 0,1 0 0,0 1 0,0-1 0,0 0 0,0 1 0,-1 0 0,0 0 0,1 0 0,-2 0 0,1 0 0,0 0 0,-1 1 0,2-1 0,0-1 0,-1-1 0,1 1 0,-1 0 0,1-1 0,0 0 0,0-1 0,1 0 0,0 0 0,-1-1 0,1 1 0,-1 0 0,0 0 0,0 1 0,1 0 0,-1 0 0,0 0 0,0 0 0,-1 1 0,1-2 0,0 0 0,1-1 0,0-1 0,0 1 0,-1 0 0,1-2 0,0 1 0,-1 0 0,1-1 0,-1 2 0,0 1 0,0 0 0,1 0 0,-1-1 0,0 0 0,1 1 0,0-3 0,0 1 0,1-2 0,-1 1 0,0 0 0,0 0 0,0 0 0,-1 1 0,2-2 0,-1 0 0,1 0 0,0 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3:43:57.8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804 1531 24575,'0'-8'0,"0"1"0,-4 2 0,0 2 0,-4 3 0,0-3 0,0 2 0,0-3 0,3 1 0,-2 2 0,6-7 0,-6 7 0,2-6 0,-3 2 0,-1 1 0,1-4 0,0 4 0,0-1 0,-1-2 0,1 6 0,3-6 0,-2 2 0,2 0 0,-3-2 0,0 2 0,-1 1 0,5-4 0,-4 8 0,7-8 0,-6 7 0,2-6 0,1 2 0,-4 0 0,4-2 0,-4 3 0,3-4 0,-2 3 0,2 1 0,0 1 0,-2 2 0,6-7 0,-6 7 0,6-6 0,-7 6 0,7-7 0,-6 7 0,2-6 0,-3 2 0,0 1 0,3-3 0,-2 6 0,6-7 0,-6 7 0,6-6 0,-7 6 0,7-7 0,-6 4 0,2-1 0,1-2 0,-4 2 0,3 0 0,1-2 0,-4 2 0,4-3 0,-5-1 0,1 1 0,0 0 0,0 0 0,0 1 0,0-2 0,0 1 0,4 0 0,-4 4 0,4-4 0,-4 4 0,-1-4 0,2 0 0,-2 3 0,5-2 0,-3 6 0,6-6 0,-7 6 0,3-3 0,1 1 0,-4 2 0,7-7 0,-6 8 0,2-8 0,-3 4 0,0-1 0,3-2 0,-2 2 0,3-3 0,-4 0 0,0 0 0,0 4 0,3-4 0,-2 8 0,6-8 0,-7 7 0,4-6 0,-5 2 0,1 1 0,4-4 0,-4 4 0,3-1 0,-3-2 0,0 2 0,0-3 0,0 4 0,4-3 0,-3 6 0,6-7 0,-6 7 0,6-6 0,-6 6 0,6-7 0,-6 8 0,6-8 0,-7 7 0,7-6 0,-6 6 0,6-6 0,-6 6 0,6-6 0,-6 6 0,6-7 0,-6 7 0,2-6 0,-3 3 0,4-4 0,-3 4 0,6-3 0,-6 6 0,6-6 0,-7 6 0,8-6 0,-8 3 0,7-4 0,-5 3 0,5-2 0,-3 3 0,4-4 0,0 0 0,0-3 0,0 2 0,0-3 0,0 4 0,0 0 0,0 0 0,0 1 0,0-1 0,0 0 0,0 0 0,0 0 0,0 0 0,4 7 0,0 2 0,3 6 0,1 1 0,0-3 0,-4 2 0,3-6 0,-6 6 0,6-7 0,-6 7 0,7-6 0,-4 6 0,4-3 0,0 4 0,-1-4 0,1 3 0,-4-10 0,-1 2 0,-3-7 0,0 0 0,4 0 0,0 0 0,0 0 0,0 0 0,0 4 0,-4-3 0,8 3 0,-7-4 0,5 0 0,-5 0 0,3 0 0,-4 0 0,3 4 0,-2-3 0,2 3 0,1 3 0,0 2 0,3 6 0,1-3 0,-4 3 0,3-2 0,-6 3 0,6-4 0,-6 3 0,6-7 0,-6 7 0,6-6 0,-6 6 0,5-6 0,-5 5 0,6-5 0,-2 2 0,-1 1 0,-1-7 0,-6-1 0,2-5 0,-2-3 0,-1 4 0,-1 0 0,-3 0 0,4 1 0,-3 2 0,6-1 0,-9 5 0,8-6 0,-9 6 0,11-6 0,-7 3 0,9-1 0,-1 2 0,7 3 0,0 0 0,1 0 0,-1 0 0,0 0 0,1 0 0,-5-8 0,3 6 0,-2-7 0,3 9 0,-1 0 0,1 0 0,-1 0 0,-2-3 0,-2-1 0,-6-4 0,2 0 0,-3 0 0,1 4 0,2-3 0,-7 2 0,4-3 0,0 0 0,-4 4 0,4-3 0,-1 3 0,-2-1 0,6-2 0,-6 6 0,6-6 0,-7 2 0,4-3 0,-4 0 0,0 3 0,3-2 0,-2 6 0,2-3 0,-3 1 0,0 2 0,4-6 0,-3 6 0,6-6 0,1 6 0,4-2 0,4 3 0,-1 0 0,1 0 0,0 0 0,0 0 0,-1 0 0,1 0 0,0 0 0,-1 0 0,1 0 0,0 0 0,-1 0 0,1 0 0,-3-7 0,-5 2 0,-1-6 0,-2 4 0,3-1 0,-4 3 0,3-2 0,-6 3 0,6-4 0,-3 0 0,1 4 0,2-4 0,-6 7 0,10-2 0,-2 3 0,6 0 0,1 0 0,0 0 0,0 0 0,-1 0 0,1 0 0,-1 0 0,-2 3 0,2-2 0,-3 2 0,0 0 0,3-2 0,-6-1 0,3-4 0,-4-4 0,7 0 0,-2 0 0,7 0 0,-8 0 0,4 4 0,-7-4 0,2 4 0,1-1 0,-3 5 0,3 4 0,-1 0 0,-2 3 0,6-3 0,-6 4 0,6-3 0,-6 2 0,6-3 0,-3 4 0,0 0 0,3-4 0,-6 3 0,6-6 0,-6-1 0,6-4 0,-3-4 0,0 0 0,0 0 0,-1 4 0,-2-3 0,6 3 0,-6-4 0,6 3 0,-2 2 0,-1-5 0,3 7 0,-6-4 0,6 6 0,-6 6 0,6-6 0,-6 6 0,2-2 0,1-1 0,-4 3 0,8-7 0,-7 7 0,6-6 0,-6 6 0,2-9 0,-3 1 0,0-7 0,0 0 0,0 0 0,0 0 0,0 1 0,3 2 0,2 2 0,-1 6 0,-1 1 0,-3-3 0,3 2 0,2-10 0,-1 3 0,-1-4 0,1 4 0,-4-4 0,4 4 0,-4-4 0,-3 4 0,-2 0 0,-2 4 0,-1 0 0,0 0 0,4-3 0,-3 2 0,-1-2 0,3-4 0,2 5 0,7-8 0,4 6 0,-1-1 0,-2-2 0,2 6 0,-7-6 0,7 6 0,-6-6 0,2 3 0,-6 0 0,-1 0 0,0-2 0,4 1 0,4-3 0,0 1 0,3 3 0,-6-4 0,6 3 0,-7-1 0,1 5 0,-6-3 0,-2 4 0,-1 0 0,0 0 0,0 0 0,0 0 0,1 0 0,-1 0 0,0 0 0,0 0 0,0 0 0,4-6 0,0 1 0,4-6 0,0 3 0,4 4 0,0-3 0,4 6 0,-4-6 0,3 6 0,-6-6 0,5 3 0,-5-4 0,3 0 0,-4-3 0,3 6 0,1-1 0,4 6 0,-1 0 0,-3 3 0,3-2 0,-3 2 0,0 1 0,0-7 0,-4 2 0,3-6 0,1 2 0,4 2 0,-1 3 0,-2 4 0,2-3 0,-3 2 0,0 1 0,4-3 0,-4 2 0,4 0 0,-1-2 0,1 3 0,-4-1 0,-1-5 0,-3 1 0,4-3 0,-3 4 0,2 4 0,-3 3 0,3 1 0,-2 0 0,6-4 0,-6 3 0,3-3 0,-1 0 0,-2 3 0,3-3 0,-4-3 0,0-1 0,0-8 0,0 0 0,0 1 0,0-1 0,3 4 0,-2-3 0,3 3 0,-4 3 0,0 1 0,0 8 0,4 0 0,-3 0 0,6-1 0,-6 1 0,2 0 0,0-4 0,-2 3 0,6-3 0,-6 4 0,2-7 0,-3-2 0,0-7 0,0 0 0,0 0 0,0 0 0,0 0 0,0 0 0,0 0 0,0 0 0,0 0 0,4 4 0,-4-3 0,4 2 0,-4-3 0,0 0 0,0 0 0,3 0 0,1 4 0,4 4 0,0 1 0,-4 6 0,3-3 0,-3 1 0,0 2 0,4-6 0,-4 2 0,0 1 0,3-3 0,-3 2 0,1 1 0,1-3 0,-1 2 0,-1 1 0,3-4 0,-6 8 0,5-7 0,-5 6 0,6-6 0,-6 6 0,6-6 0,-3 2 0,3-3 0,-3-3 0,3 2 0,-6-7 0,3 4 0,-4-4 0,3 3 0,1 2 0,1 0 0,-5 2 0,-1-6 0,-2 6 0,3-2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3:47:22.4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1247 1 24575,'-8'8'0,"0"-4"0,-3 0 0,2-1 0,2 2 0,0-1 0,-2 7 0,0-9 0,-3 9 0,3-7 0,1 5 0,0-5 0,3 3 0,-2-6 0,2 6 0,-3-6 0,4 6 0,-3-6 0,2 2 0,-3 1 0,-1-3 0,1 2 0,4 1 0,-4-3 0,3 2 0,-3-3 0,4 4 0,-4-3 0,4 3 0,-4-4 0,-4 0 0,3 3 0,-7 2 0,7 3 0,-7-3 0,6 2 0,-3-6 0,5 3 0,-1-1 0,1-2 0,-1 3 0,1 0 0,0-3 0,-1 6 0,1-6 0,0 3 0,-1-1 0,1-2 0,0 6 0,-1-6 0,1 3 0,4-1 0,-4-2 0,3 3 0,-3-4 0,0 3 0,0-2 0,-1 3 0,1-1 0,-1-2 0,1 3 0,0-4 0,0 4 0,-1-3 0,1 2 0,-1-3 0,1 0 0,0 0 0,-1 0 0,1 0 0,0 0 0,-1 4 0,1-3 0,0 3 0,0-4 0,0 0 0,0 0 0,0 0 0,0 0 0,-1 0 0,1 0 0,0 0 0,0 0 0,-1 0 0,1 0 0,0 0 0,0 0 0,-1 0 0,1 0 0,0 0 0,0 0 0,-1 0 0,1 0 0,0 0 0,0 0 0,0 0 0,0 0 0,0 0 0,0 0 0,0 0 0,0 0 0,0 0 0,0 0 0,0 0 0,0 0 0,0 0 0,-1 0 0,1 0 0,0 0 0,0 0 0,0 0 0,0 0 0,0 0 0,0 0 0,0 0 0,0 0 0,0 0 0,0 0 0,0 0 0,0 0 0,0 0 0,0 0 0,0 0 0,0 0 0,0 0 0,0 0 0,0 0 0,0 0 0,1 0 0,-1 0 0,3-4 0,-2 3 0,3-3 0,-1 1 0,-2 2 0,3-7 0,-4 4 0,0-4 0,0 4 0,4-4 0,-3 8 0,6-8 0,-6 7 0,2-2 0,1-1 0,-3 3 0,6-6 0,-6 6 0,2-2 0,1-1 0,-3 3 0,3-3 0,-4 4 0,4-3 0,-3 2 0,2-2 0,-2-1 0,-1 3 0,0-2 0,4-1 0,0 0 0,-3-1 0,6 2 0,-6 3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20:52.4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24575,'85'48'0,"0"0"0,-9-3 0,-13-8 0,12 7 0,-10-6 0,18 15 0,-33-21 0,2 0 0,-33-22 0,-6-3 0,1 2 0,2 1 0,2 2 0,-1 1 0,2 1 0,-3-2 0,-1-1 0,0-1 0,-3-2 0,0 0 0,-3-3 0,-3-1 0,1 0 0,1 2 0,1 1 0,2 2 0,0 2 0,1 0 0,0 1 0,0-1 0,0-1 0,-2-1 0,0-1 0,-1-2 0,-2 1 0,0-1 0,1 1 0,0 2 0,2 1 0,0 1 0,0 0 0,0-1 0,-2 0 0,1 0 0,0-1 0,0 2 0,-1-2 0,0 0 0,-1-1 0,0 0 0,1 0 0,-1 0 0,1 1 0,0-2 0,0 0 0,-1 1 0,-1-1 0,1 0 0,0 2 0,2 2 0,4 2 0,0 0 0,-1-2 0,-4-4 0,-2-1 0,1 0 0,0 0 0,1 1 0,-1 0 0,1 0 0,-1 1 0,1 0 0,1 2 0,0 1 0,0 1 0,-1-1 0,1 0 0,-1 1 0,2 2 0,1 1 0,2 2 0,1 1 0,1 1 0,0 0 0,-2-2 0,-1-2 0,-1 0 0,2 0 0,2 4 0,1 2 0,0 0 0,0 0 0,-3-4 0,-2-1 0,-1-2 0,1 0 0,2 3 0,2 1 0,0 1 0,-1-1 0,-1-2 0,-2-2 0,0 0 0,0 0 0,2 4 0,2 1 0,1 2 0,0-1 0,-1-1 0,-1-1 0,-2-2 0,-2-3 0,-1-1 0,0-2 0,-1 0 0,0 0 0,1 2 0,0-1 0,-1 0 0,-2-2 0,0-1 0,-2 0 0,1-2 0,0 2 0,2 0 0,-1 0 0,0 0 0,-1 2 0,1 0 0,0-1 0,-1-3 0,-2-3 0,-3-2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20:52.4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24575,'5'3'0,"5"6"0,6 10 0,11 11 0,6 8 0,4 2 0,-3-2 0,-6-8 0,-6-6 0,-4-5 0,-1-2 0,0 2 0,1 0 0,0 0 0,0 0 0,-2-3 0,0-3 0,0 0 0,1 0 0,0 0 0,0 0 0,-1 0 0,0 0 0,-1-1 0,2 2 0,-7-6 0,5 4 0,-5-3 0,3 1 0,1 0 0,0 0 0,1 2 0,0 0 0,1 2 0,-1 0 0,1 2 0,0-2 0,0 0 0,-1-1 0,-1 1 0,-2-2 0,-3-2 0,-2-2 0,-1 0 0,0-1 0,0 2 0,0-3 0,-3-1 0,-1-3 0,1 1 0,-1 0 0,4 3 0,0 2 0,4 3 0,4 4 0,5 6 0,5 4 0,5 5 0,3 1 0,0 0 0,-1 0 0,-2-1 0,-2-2 0,-5-4 0,-5-6 0,-3-3 0,-3-3 0,1-1 0,1 0 0,0 1 0,1-1 0,-1 1 0,0 1 0,-2-1 0,2 2 0,-1 0 0,2 0 0,2 1 0,0-1 0,1 1 0,0 1 0,1 2 0,3 2 0,7 6 0,9 5 0,7 6 0,6 4 0,1 1 0,-2-2 0,-6-5 0,-7-5 0,-10-9 0,-8-5 0,-7-7 0,-3-3 0,-1-1 0,-1 1 0,1-1 0,-1 1 0,1 0 0,1 0 0,0 0 0,-1 0 0,0-1 0,-4-2 0,0-1 0,-3-1 0,1 0 0,2 0 0,0 1 0,0 0 0,-1 0 0,-1-1 0,0-1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4:36:49.4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2139 24575,'0'-5'0,"2"-3"0,6-8 0,9-10 0,9-9 0,16-14 0,5-2 0,3 1 0,0 1 0,-3 7 0,3-2 0,3 0 0,0 2 0,-1 1 0,-2 3 0,-2 2 0,-7 4 0,0 1 0,-2 1 0,-5 4 0,-3 1 0,-9 7 0,-2 3 0,0-1 0,2 1 0,2-3 0,4-2 0,0-1 0,4-2 0,-1-1 0,2-1 0,0-1 0,-1-1 0,0 1 0,-1 2 0,1-1 0,-2 3 0,-3 2 0,-1 2 0,-4 2 0,-1-1 0,2 0 0,0-2 0,2 0 0,0 0 0,1-1 0,1 0 0,1-2 0,0-2 0,1 0 0,-4 1 0,-1 0 0,-1 1 0,-3 0 0,0-1 0,0 0 0,0-2 0,3-1 0,-2 1 0,-1 1 0,-2 2 0,-3 3 0,-2 2 0,-2 1 0,1-2 0,0-2 0,0-1 0,1-1 0,-1-2 0,0-1 0,-1 0 0,0 1 0,-2 3 0,-2 3 0,-1 1 0,0 0 0,-1-1 0,1-2 0,-1 1 0,-1 0 0,0 1 0,-1 2 0,-1 1 0,0 1 0,-1 3 0,0-1 0,0 2 0,0-1 0,0 0 0,-1 0 0,0 0 0,0 3 0,0 2 0,-1 2 0,0-1 0,1 3 0,0-3 0,0 3 0,0-1 0,0 1 0,0 0 0,0 1 0,0 1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4:38:38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2602 24575,'0'-17'0,"0"1"0,0-7 0,0 8 0,0-4 0,0 4 0,0 0 0,-5-3 0,4 3 0,-3 0 0,0 1 0,3 1 0,-7 2 0,7-2 0,-7-1 0,6 4 0,-6-4 0,7 0 0,-7 4 0,7-4 0,-3 0 0,0 4 0,3-3 0,-7 4 0,7 0 0,-7-5 0,7 4 0,-8-4 0,8 5 0,-3 0 0,0 0 0,3 0 0,-7 0 0,7 1 0,-7-1 0,7 0 0,-7 0 0,7 0 0,-7 4 0,7-3 0,-7 3 0,7-4 0,-6 0 0,2 1 0,-4-1 0,5 1 0,-4-1 0,3 4 0,0-3 0,-3 7 0,3-7 0,-4 3 0,4-4 0,-3 4 0,3-3 0,-4 3 0,0 0 0,4-3 0,-3 3 0,3 0 0,-4-3 0,4 3 0,-3 0 0,3-3 0,-4 3 0,0 0 0,4-3 0,-3 3 0,3 0 0,0-3 0,-3 3 0,3 0 0,-4-3 0,4 3 0,-3 0 0,7-3 0,-7 7 0,3-7 0,-4 3 0,4-4 0,-3 4 0,3-3 0,-3 4 0,3-5 0,-3 4 0,3-3 0,-4 3 0,0-4 0,1 1 0,-1 3 0,4-3 0,-2 7 0,6-7 0,1 7 0,4-2 0,5 3 0,-5 4 0,4-3 0,-3 3 0,4-4 0,-1 3 0,1-2 0,-1 3 0,1-4 0,0 0 0,-1 0 0,1 0 0,0 0 0,0 0 0,0 0 0,0 0 0,-1 0 0,1 0 0,0 0 0,-4 4 0,2-3 0,-2 3 0,4-4 0,0 0 0,0 0 0,0 0 0,-1 0 0,1 0 0,0 0 0,0 0 0,-1 0 0,1 0 0,0 0 0,0 0 0,-1 0 0,1 0 0,0 0 0,0 0 0,0 0 0,0 0 0,-1 0 0,1 0 0,0 0 0,0 0 0,0 0 0,0 0 0,0 0 0,-1 0 0,6-5 0,-4 0 0,4 0 0,-5-3 0,-1 7 0,1-7 0,0 7 0,0-7 0,0 3 0,0 0 0,-1-3 0,1 3 0,0 0 0,-4-2 0,2 6 0,-2-7 0,4 3 0,0-4 0,0 0 0,-1 0 0,1 1 0,-1-1 0,-3 0 0,3 4 0,-3-3 0,4 3 0,-4-4 0,2 4 0,-6-3 0,7 3 0,-7-3 0,7-1 0,-7 0 0,6 1 0,-6-1 0,7 0 0,-7 0 0,3 0 0,-4 0 0,4 0 0,-3 0 0,6 0 0,-6 1 0,3-1 0,-4 0 0,0 0 0,4 0 0,-3 0 0,3 0 0,-4 0 0,0 0 0,0 1 0,0-1 0,0 0 0,0 0 0,0 0 0,0 0 0,0 0 0,0 0 0,0 1 0,0-1 0,0 0 0,0 0 0,0 0 0,0 0 0,0 0 0,0-4 0,0-1 0,0-3 0,0 3 0,0 1 0,0 4 0,0 0 0,0 0 0,0 0 0,0 0 0,0 0 0,0 0 0,0 0 0,0 0 0,0 0 0,0 0 0,0 0 0,0 0 0,0 0 0,0 0 0,0 0 0,0 0 0,0 0 0,0 0 0,0 0 0,0 1 0,0-1 0,0 0 0,0 0 0,0 0 0,0 0 0,0 0 0,0 0 0,0 0 0,0 1 0,0-1 0,3 4 0,2 2 0,8 11 0,0-3 0,1 8 0,-1-4 0,-4-4 0,0 3 0,0-7 0,-1 7 0,1-7 0,0 7 0,0-7 0,0 6 0,0-6 0,-1 7 0,1-7 0,0 3 0,0 0 0,-1-3 0,1 7 0,0-7 0,0 3 0,0-4 0,0 4 0,-1-3 0,1 3 0,0-4 0,0 0 0,0 0 0,0 0 0,4 0 0,-3 0 0,4 0 0,-5 0 0,4 0 0,-3 0 0,4 0 0,-5 0 0,0 0 0,0 0 0,-1 0 0,1 0 0,0 0 0,0 0 0,0 0 0,0 0 0,0 0 0,-1 0 0,1 0 0,5-5 0,-4 4 0,8-8 0,-8 4 0,4-4 0,0 4 0,-4-3 0,3 3 0,-4 0 0,0-3 0,0 7 0,0-7 0,-1 3 0,1 0 0,-4-3 0,3 3 0,-3-8 0,4 3 0,-4-3 0,3 4 0,-3 0 0,-1 0 0,4 0 0,-7 0 0,8-5 0,-8 4 0,7-4 0,-7 1 0,7 3 0,-7-4 0,3 0 0,0 4 0,-3-9 0,3 9 0,0-8 0,-3 7 0,3-2 0,1-1 0,-4 4 0,3-9 0,-4 9 0,0-8 0,0 7 0,0-7 0,0 8 0,0-9 0,0 9 0,0-9 0,0 1 0,0 2 0,0-7 0,0 13 0,0-4 0,0 0 0,0 4 0,0-3 0,0 4 0,0 0 0,0 0 0,0 0 0,0 0 0,0 0 0,0 0 0,0 0 0,0 0 0,0 0 0,0 0 0,0 0 0,0 0 0,0 1 0,0-1 0,0 0 0,4 5 0,0 0 0,9 8 0,-4-3 0,4 6 0,0-6 0,-3 7 0,6-7 0,-6 7 0,3-7 0,-4 3 0,0 0 0,-1-3 0,6 3 0,-4-4 0,4 4 0,-5-3 0,-1 2 0,1 1 0,0-3 0,0 3 0,0-4 0,0 4 0,4-3 0,-3 3 0,4-4 0,0 0 0,-4 4 0,8-3 0,-3 3 0,0-4 0,3 0 0,-3 0 0,0 0 0,3 0 0,-3 0 0,0 0 0,-2 0 0,1 0 0,-4 0 0,3 0 0,-4 0 0,5 0 0,1 0 0,0 0 0,3 0 0,-3-4 0,4 3 0,1-8 0,-1 3 0,10-8 0,-8 3 0,8 1 0,-10 1 0,1 4 0,-1-5 0,1 4 0,-5-2 0,3 2 0,-8 1 0,9-4 0,-5 4 0,1-5 0,4 5 0,-5-3 0,1 3 0,4-5 0,-5 0 0,6 0 0,-5 5 0,3-4 0,-8 4 0,4-5 0,-5 1 0,0 4 0,-1-3 0,1 3 0,0 0 0,0-2 0,0 6 0,0-7 0,-1 3 0,1 0 0,-4-3 0,3 7 0,-3-7 0,3 3 0,1-4 0,5 0 0,1-1 0,0 5 0,3-4 0,-8 4 0,4-5 0,-6 5 0,1 1 0,0 0 0,0 3 0,-4 1 0,-1 5 0,-4 7 0,0-2 0,0 2 0,0-3 0,0-1 0,0 1 0,0 0 0,0 0 0,4 0 0,1 0 0,0-1 0,-2 1 0,2 5 0,-4-4 0,7 4 0,-7-1 0,7-3 0,-3 4 0,0-1 0,3-2 0,-3 7 0,0-8 0,3 4 0,-2-1 0,-1-3 0,-1 9 0,0-9 0,-3 8 0,3-8 0,-4 8 0,4-8 0,-3 13 0,3-12 0,-4 11 0,0-12 0,0 9 0,0-9 0,0 8 0,4-8 0,-3 4 0,3-1 0,-4-3 0,0 4 0,0 0 0,0-4 0,0 3 0,4 1 0,-3-4 0,3 3 0,-4 1 0,4-4 0,-3 4 0,3-1 0,-4-3 0,0 9 0,0-9 0,4 3 0,-3-4 0,3 5 0,-4-4 0,0 4 0,4-1 0,-2-3 0,2 4 0,-4-1 0,0-2 0,4 2 0,-3 1 0,3-4 0,0 12 0,-3-11 0,7 7 0,-7-5 0,7-3 0,-3 4 0,4-5 0,-4 4 0,3-3 0,-3 4 0,0-5 0,3 0 0,-3 0 0,3-1 0,-3 1 0,3 0 0,-3-4 0,0 3 0,3-3 0,-7 3 0,7-3 0,-7 3 0,7-7 0,-4 3 0,5 0 0,0-4 0,-1 4 0,-3 0 0,3-3 0,-3 3 0,4-4 0,-4 4 0,2-3 0,-2 3 0,-4-4 0,-6 0 0,-9 4 0,0-3 0,-8 12 0,11-11 0,-6 9 0,8-10 0,0 3 0,4 0 0,-3-3 0,3 7 0,-4-3 0,1 3 0,-1 1 0,0-1 0,0 1 0,0 0 0,0 0 0,0 0 0,0 0 0,0-1 0,0 1 0,1 0 0,-1 0 0,0-1 0,4 1 0,-3 0 0,7 0 0,-7 0 0,7 0 0,-7-1 0,7 1 0,-7 0 0,3 0 0,0 0 0,-3 0 0,3 4 0,0-3 0,-4 9 0,4-9 0,-1 8 0,-2-8 0,7 4 0,-7-1 0,7-3 0,-4 4 0,5-5 0,-4 5 0,3-4 0,-4 3 0,5-4 0,0 5 0,0-4 0,0 3 0,0 1 0,0-4 0,-4 4 0,3-6 0,-2 6 0,3-4 0,0 4 0,0-5 0,0 4 0,0-3 0,0 4 0,0-1 0,0-2 0,0 7 0,0-8 0,0 8 0,0-8 0,0 9 0,0-9 0,0 8 0,0-8 0,0 9 0,0-5 0,0 1 0,0 4 0,0-5 0,0 6 0,0 0 0,0-6 0,0 5 0,0-4 0,4 4 0,-3-4 0,3 3 0,1-3 0,-4 0 0,3 2 0,0-7 0,-3 3 0,3-4 0,-4-1 0,4-3 0,-7-1 0,-2-4 0,-10 0 0,0 0 0,-3 0 0,-1 0 0,3 0 0,-2-4 0,9 3 0,0-3 0,0 4 0,0 0 0,0 0 0,0 0 0,-5 0 0,4 0 0,-4 0 0,1 0 0,2 0 0,-7 0 0,8 0 0,-9 0 0,9 0 0,-8 0 0,7 0 0,-2 0 0,-1 0 0,4 0 0,-13 0 0,12 0 0,-7 0 0,9 0 0,0 0 0,0 0 0,0 0 0,0 0 0,0 0 0,0 0 0,0 0 0,0 0 0,0 4 0,0 1 0,0 0 0,-4 3 0,3-3 0,-4 0 0,0 4 0,4-4 0,-9 4 0,9 0 0,-8 1 0,7-1 0,-7 1 0,8-2 0,-4 2 0,0-1 0,0 4 0,-1-3 0,2 3 0,4-4 0,-4 4 0,3-4 0,-3 4 0,4-4 0,1 0 0,-1 0 0,4 0 0,-3-1 0,2 6 0,-3-4 0,0 4 0,-1-1 0,5-3 0,-3 4 0,3-5 0,0 4 0,-3-3 0,7 4 0,-7-5 0,7 0 0,-3 0 0,0-1 0,3 6 0,-7-4 0,7 4 0,-3-1 0,4-3 0,-4 4 0,3-5 0,-3 5 0,0-4 0,3 3 0,-3-4 0,4 5 0,-4-4 0,3 3 0,-3-4 0,4 5 0,-4-4 0,3 3 0,-3 1 0,4-4 0,0 8 0,-4-8 0,3 4 0,-3-5 0,4 0 0,0 0 0,0 0 0,0-1 0,0 1 0,0-1 0,0 1 0,0-1 0,0 0 0,-4-3 0,-4-5 0,-2-10 0,-8-1 0,7-3 0,-7 0 0,-6-1 0,2 0 0,-2 1 0,6 4 0,8 1 0,-9-1 0,9 1 0,-4 0 0,0 4 0,4-3 0,-8 2 0,8 1 0,-9-4 0,4 4 0,0-1 0,-3-2 0,8 7 0,-9-8 0,4 3 0,0 1 0,-3 0 0,7 1 0,-7 3 0,8-3 0,-9 0 0,9 3 0,-4-4 0,5 5 0,-4 0 0,2-4 0,-2 3 0,4-3 0,0 4 0,-5 0 0,4-4 0,-4 3 0,5-3 0,0 4 0,-5 0 0,4-4 0,-4 3 0,5-3 0,0 4 0,0 0 0,-4 0 0,2 0 0,-2 0 0,4 0 0,0 0 0,0-3 0,0 2 0,0-3 0,1 4 0,-1 0 0,0 0 0,4-4 0,-3 3 0,4-3 0,-5 4 0,0 0 0,0 0 0,0 0 0,0 0 0,1-4 0,-1 3 0,0-2 0,1 3 0,-1 0 0,0 0 0,0 0 0,0 0 0,0 0 0,0-4 0,0 3 0,0-3 0,0 4 0,0 0 0,1-4 0,-1 3 0,0-3 0,0 4 0,0 0 0,0 0 0,0 0 0,0 0 0,0 0 0,0 0 0,1 0 0,-1 0 0,0 0 0,0 0 0,0 0 0,1 0 0,-1 0 0,4-4 0,-3 3 0,4-3 0,-5 4 0,1 0 0,-1 0 0,5-4 0,-7 4 0,5-4 0,-6 4 0,3 0 0,1 0 0,-1 0 0,0 0 0,5-7 0,-4 5 0,4-5 0,-4 7 0,-1 0 0,1 0 0,3-4 0,2 3 0,3-2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2:05:13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1315 1 24575,'-6'4'0,"1"0"0,1-1 0,-1 1 0,-1 0 0,-2 2 0,1 0 0,-1 1 0,0 1 0,1-1 0,0 0 0,0-1 0,1 0 0,0 0 0,0-1 0,1 0 0,1 0 0,0 0 0,1-1 0,-1 0 0,0 0 0,-1 1 0,0-1 0,0 1 0,1-2 0,-1 2 0,1 0 0,-1 0 0,1-1 0,1-2 0,-1 1 0,1 0 0,-1 1 0,-1 0 0,0 1 0,-1 1 0,0 1 0,1-2 0,0 0 0,2-2 0,0 0 0,0 0 0,0 0 0,0 0 0,0 0 0,1 1 0,-2 0 0,1 1 0,-1 0 0,-1 0 0,1 1 0,-1-1 0,1 0 0,-1 1 0,1-1 0,-1 0 0,1-1 0,-1 0 0,1 1 0,-1 0 0,1-1 0,-1 1 0,1 0 0,0-1 0,0 1 0,-1 0 0,0 0 0,-1 0 0,0 0 0,1 0 0,-1 0 0,1-1 0,-1 2 0,0 0 0,-2 0 0,2 0 0,0 0 0,0 0 0,2-1 0,-1-1 0,1 0 0,-2 1 0,0 1 0,-2 0 0,1 1 0,0 0 0,0-1 0,0-1 0,2-1 0,0 0 0,0 1 0,-1-1 0,0 0 0,0 0 0,0 0 0,2 1 0,-2 0 0,1-2 0,1 1 0,0-1 0,-1 1 0,0 0 0,-1 1 0,-1 0 0,2 1 0,0-2 0,0 0 0,0-1 0,0 1 0,-1 0 0,1 0 0,0 1 0,0-2 0,1 1 0,-1 0 0,1 0 0,0 0 0,-1 0 0,1 0 0,0 0 0,0 0 0,1 0 0,-1 1 0,0 0 0,-1 0 0,1 0 0,0-1 0,0-1 0,-1 1 0,1 0 0,1 0 0,-1 0 0,0 0 0,1 0 0,0-1 0,1 1 0,-1-1 0,0 0 0,1-1 0,0 0 0,-1 0 0,-1 1 0,1 0 0,0-1 0,0 2 0,0 0 0,0-1 0,0 0 0,0-1 0,0 0 0,0 1 0,0 0 0,-1 0 0,0 1 0,0 0 0,0 0 0,1 0 0,-1 1 0,1-1 0,-1 1 0,1-1 0,-1 0 0,1 0 0,-1 0 0,2 0 0,-1 0 0,0 0 0,1-2 0,0 1 0,1-2 0,-1 0 0,-1 2 0,0 0 0,1 0 0,-1 1 0,0-1 0,0 0 0,-1 1 0,2-2 0,-1 1 0,2-1 0,-1-1 0,0 1 0,1-1 0,-1 1 0,1-1 0,0 1 0,-1 0 0,0 0 0,1-1 0,-2 2 0,1-1 0,0 0 0,0 0 0,-1-1 0,1 2 0,-1-1 0,0 1 0,0-1 0,1 0 0,-1 0 0,1 0 0,0 0 0,1 0 0,-1 0 0,1-1 0,0 0 0,0 1 0,1-1 0,-1 0 0,0 0 0,0 1 0,-2 1 0,1 0 0,0 0 0,0-1 0,0 0 0,0 1 0,0 0 0,-2 0 0,1 0 0,-1 0 0,0 0 0,0 1 0,3-2 0,-2 1 0,3-2 0,-2 1 0,-1 1 0,1-1 0,-1 1 0,1-2 0,0 1 0,0 0 0,0-1 0,0 1 0,1 0 0,0 0 0,-1-1 0,1 0 0,-2 0 0,2 0 0,-1 0 0,1 0 0,-2 0 0,1 0 0,0-1 0,0 2 0,-1 0 0,-2 1 0,2-1 0,-1 1 0,2-2 0,0 0 0,0 0 0,0 0 0,1 0 0,-2 0 0,0 1 0,-1 0 0,-2 1 0,0 0 0,0 0 0,1 0 0,-2 1 0,0 0 0,0 0 0,1-1 0,1 0 0,0-1 0,1 0 0,0 0 0,2-1 0,0 1 0,-1-1 0,1 0 0,0-1 0,0 1 0,1-1 0,0 1 0,-1 0 0,0 0 0,0-1 0,0 2 0,0-2 0,0 1 0,0 0 0,-4 1 0,3 0 0,-2 1 0,4-3 0,-1 1 0,1 0 0,-1 0 0,1 0 0,-1 0 0,0 0 0,0 1 0,0-1 0,0 0 0,0 0 0,0 0 0,0 0 0,0 1 0,0-1 0,0 0 0,0 0 0,1 0 0,0 0 0,-1 0 0,0 0 0,1 0 0,-1 0 0,1-1 0,-1 1 0,0 0 0,1 0 0,-1 0 0,1 0 0,-1 0 0,0-1 0,1 1 0,0 1 0,-1-2 0,0 1 0,0 0 0,1-1 0,-1 1 0,0 0 0,0 0 0,-1 0 0,1 0 0,0 0 0,1-1 0,0 1 0,-1 1 0,0-1 0,1 0 0,-1 1 0,0-1 0,0 0 0,-1 0 0,1 0 0,0 0 0,1-1 0,0 1 0,-1 0 0,0 0 0,1 0 0,-1 1 0,0-1 0,-1 0 0,0 2 0,1-1 0,-1 0 0,1-1 0,0 1 0,1-2 0,-2 2 0,2-2 0,-1 2 0,1-1 0,-1 0 0,1-1 0,-1 1 0,1 0 0,0 0 0,0 1 0,-1 0 0,1 1 0,-1-2 0,1 1 0,0-1 0,-2 0 0,2 1 0,-2 0 0,2-1 0,0 0 0,0 0 0,0 1 0,0-1 0,0 1 0,0-1 0,0-1 0,0 1 0,-1 0 0,1 0 0,0 1 0,0-1 0,-1 1 0,0 1 0,0 1 0,-1-1 0,1 0 0,1-2 0,0 0 0,-1 0 0,1 1 0,1-1 0,-1 0 0,0 1 0,1-1 0,-1 0 0,0 0 0,0 1 0,0-1 0,0 1 0,1-1 0,-2 0 0,1 1 0,1 0 0,-2-1 0,2 0 0,-1 0 0,0 1 0,0-1 0,0 0 0,1 1 0,0-1 0,0 1 0,-1 0 0,0 1 0,1-2 0,-1 2 0,1-3 0,-1 1 0,-1 0 0,2 0 0,-1 1 0,0-1 0,0 0 0,1 1 0,-1-1 0,0 0 0,1 0 0,-1 0 0,0 0 0,0 0 0,1 1 0,-2-2 0,1 1 0,0 1 0,0 0 0,0 2 0,0-2 0,0 0 0,0-2 0,-1 1 0,1-1 0,0 1 0,-1 0 0,2 0 0,-1 1 0,0-1 0,0 0 0,-1 0 0,1 0 0,-2-1 0,2 0 0,-2 0 0,2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2:05:13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24575,'1'8'0,"-2"2"0,0 2 0,-1 1 0,0 1 0,0-2 0,2-1 0,-1-1 0,0 1 0,0 1 0,-1 0 0,0 1 0,2-2 0,-2-2 0,2-1 0,-1-2 0,-1-2 0,2 1 0,-1 0 0,1 0 0,0 3 0,-1-1 0,0 1 0,1 0 0,0-1 0,0-1 0,0 0 0,0-1 0,0 1 0,0 1 0,-1 1 0,1 0 0,-1-2 0,0 0 0,1 0 0,0 0 0,0-1 0,0 1 0,0-2 0,0 1 0,0 0 0,0 0 0,0 0 0,0 1 0,0 1 0,0 0 0,0 1 0,0-2 0,0 1 0,0-1 0,0 0 0,1-1 0,0 1 0,-1 1 0,1 0 0,0 1 0,-1-2 0,1 0 0,-1-1 0,0-1 0,0 1 0,1-1 0,-1 1 0,1 0 0,-1-1 0,0 0 0,1-1 0,-1 0 0,1 0 0,-1 0 0,0 0 0,0 1 0,1 0 0,0 0 0,-1 0 0,0 0 0,0 0 0,1-1 0,-1 1 0,1-1 0,-1-1 0,0 0 0,0 0 0,0 0 0,0 0 0,0-1 0,0 1 0,1 0 0,0 1 0,-1 0 0,0 0 0,0 0 0,1-1 0,-1 0 0,1-1 0,-1 0 0,0 1 0,0-1 0,0 1 0,0-1 0,0 0 0,0 1 0,0-1 0,0 1 0,0-1 0,0 0 0,0 1 0,0 0 0,0 1 0,0-1 0,0-1 0,0 1 0,0-1 0,0 1 0,0-1 0,0 3 0,0-3 0,0 4 0,0-4 0,0 2 0,0 0 0,0 1 0,0 0 0,1-2 0,-1 0 0,1-1 0,-1 0 0,1 1 0,1-1 0,-1 1 0,3 0 0,-1-1 0,1 0 0,1 0 0,1-1 0,0 1 0,1 0 0,-1-1 0,-1 1 0,0-1 0,0 1 0,0-1 0,0 0 0,2 0 0,1 1 0,1-1 0,0 1 0,0-1 0,1 0 0,-1 1 0,1-1 0,0 1 0,0 0 0,0 0 0,3 0 0,0 0 0,0-1 0,-2 0 0,-2 1 0,-1-1 0,0 1 0,-1 0 0,1 0 0,-1 0 0,0-1 0,1 1 0,2 0 0,2 0 0,2 0 0,0 0 0,-1 0 0,1 0 0,-2 0 0,1 0 0,0-1 0,-1 1 0,0 1 0,0-2 0,0 1 0,-2-1 0,0 0 0,-1 1 0,0-1 0,-1 1 0,0-1 0,-1 0 0,-1 0 0,0 0 0,-1 0 0,-1 0 0,0 1 0,1-1 0,0 1 0,1-1 0,-2 0 0,1 0 0,-1 0 0,1 0 0,1 0 0,0 0 0,0 0 0,0 0 0,0 0 0,1 0 0,0 0 0,1 0 0,1 0 0,-1 0 0,-2 0 0,-2 0 0,-2 0 0,1 0 0,0 1 0,0-1 0,0 1 0,0-1 0,0 0 0,2 0 0,-1 0 0,1 0 0,-1 0 0,0 0 0,-2 0 0,0 0 0,0 0 0,0 0 0,-1 0 0,0 0 0,1 0 0,0 0 0,1 0 0,2 0 0,-1-1 0,1 1 0,-1-1 0,-1 1 0,0 0 0,-1 0 0,0 0 0,0 0 0,0 0 0,1 0 0,0 0 0,0 0 0,0 0 0,0 0 0,0 0 0,0 0 0,0 0 0,-1 0 0,0 0 0,0 0 0,0 0 0,-1 0 0,0 0 0,1 0 0,-1 0 0,1 0 0,1 0 0,-1 0 0,2-2 0,-2 2 0,2-2 0,-2 1 0,0 1 0,-1 0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28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24575,'0'5'0,"0"-1"0,-1 2 0,0 1 0,0-1 0,1 1 0,-1-2 0,1 0 0,-1 0 0,1 1 0,-1 0 0,0 0 0,1 0 0,-1-2 0,1 0 0,0-1 0,-1-1 0,1 0 0,-1 1 0,1-1 0,0 2 0,0 0 0,0 0 0,-1 0 0,1-1 0,0 0 0,0 0 0,0-1 0,0 1 0,0 1 0,0 0 0,0-1 0,-1 1 0,1-2 0,0 1 0,0 0 0,0 0 0,0-1 0,0 1 0,0-1 0,0 0 0,0 1 0,0-1 0,0 1 0,0 1 0,0-1 0,0 1 0,0-1 0,0 1 0,0-1 0,0-1 0,0 1 0,1 0 0,-1 0 0,0 1 0,1-1 0,-1 1 0,0-1 0,0-1 0,0 0 0,0 0 0,1 1 0,-1-1 0,0 0 0,0 0 0,0 0 0,1 0 0,-1-1 0,0 1 0,0-1 0,0 1 0,0-1 0,1 1 0,-1 0 0,0 0 0,0 0 0,0 0 0,0 0 0,1 0 0,-1-1 0,0 0 0,0 0 0,0 0 0,0 0 0,0 0 0,0 0 0,0 0 0,1 0 0,-1 0 0,0 0 0,0 1 0,0-1 0,0 1 0,1-2 0,-1 1 0,0 0 0,0-1 0,0 1 0,0 0 0,0 0 0,0-1 0,0 1 0,0-1 0,0 1 0,0 0 0,0-1 0,0 2 0,0-2 0,0 2 0,0-1 0,0-1 0,0 1 0,0 0 0,0 0 0,0-1 0,0 2 0,0-1 0,0 1 0,0-1 0,0 0 0,0 0 0,0 1 0,0 0 0,0 0 0,1-2 0,-1 1 0,0-1 0,0 1 0,1 0 0,0 0 0,1 0 0,-1-1 0,1 1 0,0-1 0,1 0 0,0 1 0,0-1 0,0 0 0,0 1 0,-1-1 0,0 0 0,0 0 0,1 0 0,0 0 0,1 1 0,0-1 0,0 0 0,0 0 0,1 0 0,-1 1 0,1-1 0,-1 0 0,1 1 0,0-1 0,1 1 0,0-1 0,0 0 0,-1 0 0,0 0 0,-2 1 0,1-1 0,-1 1 0,1-1 0,-1 1 0,1-1 0,0 0 0,0 1 0,2-1 0,0 1 0,1-1 0,-1 1 0,0-1 0,0 0 0,0 1 0,0-1 0,0 1 0,-1-1 0,1 1 0,-1-1 0,0 0 0,0 0 0,-1 0 0,0 1 0,0-1 0,0 0 0,-1 0 0,0 0 0,0 0 0,-1 0 0,0 0 0,0 0 0,0 1 0,1-1 0,-1 0 0,0 0 0,0 0 0,1 0 0,-1 0 0,1 0 0,-1 0 0,1 0 0,0 0 0,0 0 0,0 0 0,0 0 0,1 0 0,0 0 0,0 0 0,-1 0 0,-1 0 0,-1 0 0,0 0 0,1 0 0,-1 1 0,0-1 0,1 0 0,-1 0 0,1 0 0,0 0 0,1 0 0,-1 0 0,-1 0 0,0 0 0,0 0 0,0 0 0,0 0 0,0 0 0,-1 0 0,1 0 0,0 0 0,1 0 0,-1 0 0,2 0 0,-1-1 0,0 1 0,-1 0 0,0 0 0,0 0 0,0 0 0,0 0 0,0 0 0,1 0 0,-1 0 0,1 0 0,-1 0 0,0 0 0,1 0 0,-1 0 0,0 0 0,1 0 0,-2 0 0,1 0 0,0 0 0,0 0 0,-1 0 0,1 0 0,0 0 0,0 0 0,0 0 0,0 0 0,1-1 0,-1 1 0,1-1 0,-2 1 0,1-1 0,0 1 0,0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2:05:13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24575,'-2'12'0,"1"4"0,0 13 0,0 7 0,0 5 0,1 2 0,0-4 0,1-6 0,0-3 0,1-2 0,1 0 0,1 1 0,0 0 0,0-2 0,0 0 0,0-1 0,-1-2 0,1 0 0,0-1 0,-1 0 0,1-1 0,0-3 0,0-1 0,0 0 0,0 0 0,0 1 0,1-1 0,0-2 0,-1-4 0,-1-3 0,-1-2 0,-1-1 0,-1-1 0,1 1 0,0-1 0,0 2 0,0 0 0,1 0 0,0 0 0,0 2 0,0-1 0,0-1 0,-1-1 0,1-1 0,-1-1 0,-1 0 0,1 1 0,0 0 0,0 0 0,0-1 0,0-1 0,1 0 0,-1 0 0,0 0 0,0 2 0,1-2 0,-1 2 0,-1-4 0,2 3 0,-1-1 0,0 2 0,1-1 0,-1-1 0,-1-1 0,1 0 0,0 0 0,-1 0 0,1 0 0,-1 0 0,1 0 0,0 0 0,-1 0 0,1 0 0,-1-1 0,1 1 0,-1-1 0,0 0 0,0 1 0,0-1 0,0 1 0,0-1 0,0 0 0,1 2 0,1 1 0,-1-1 0,0 0 0,-1-2 0,0 1 0,1 0 0,0 1 0,-1-1 0,0 1 0,1-1 0,0 1 0,0 0 0,0 3 0,1-1 0,-1 1 0,1-3 0,-2-1 0,1 0 0,-1 0 0,1 0 0,0-1 0,-1 0 0,1 0 0,1 0 0,-1 1 0,0-1 0,0 1 0,-1-1 0,0 0 0,1 1 0,0 0 0,-1-1 0,0 1 0,0-1 0,0 1 0,0 0 0,0-1 0,1 1 0,-1 0 0,1-1 0,-1 0 0,0 1 0,1-1 0,-1 1 0,1 0 0,-1-1 0,0 0 0,1 1 0,-1-1 0,1 0 0,0 1 0,0-1 0,1 0 0,2 1 0,-1 0 0,2 0 0,3 1 0,2 0 0,2-1 0,4 1 0,2 1 0,1-1 0,0 1 0,-2-2 0,-3 1 0,0-2 0,0 1 0,0 0 0,3 0 0,0 0 0,-1 0 0,-1 1 0,0 0 0,0-1 0,0 0 0,1 0 0,-1 0 0,1 0 0,-1 0 0,1 0 0,-1 1 0,2-1 0,2 0 0,2 1 0,5 0 0,0 0 0,0 1 0,-3-1 0,-5-1 0,-3-1 0,-2 0 0,0 0 0,2 1 0,1 1 0,0-1 0,-1 0 0,-1 0 0,-1 0 0,0 0 0,-1 0 0,1-1 0,0 1 0,1 0 0,1 1 0,0 0 0,-2-1 0,1 0 0,1 1 0,3 0 0,5 1 0,0 0 0,0 0 0,-3-1 0,-4-1 0,-2 0 0,-2-1 0,0 1 0,1-1 0,-1 0 0,-1 1 0,-1 0 0,0-1 0,0 0 0,-1 0 0,-1-1 0,-1 1 0,0 0 0,4 0 0,2 0 0,0 0 0,-2 1 0,-2 0 0,-2-1 0,0 0 0,-2 0 0,-1 0 0,-2-1 0,0 0 0,1 0 0,-2 0 0,2 0 0,-2 0 0,0 0 0,1 0 0,-1 0 0,1 1 0,-1-1 0,1 1 0,3-1 0,-3 0 0,3 0 0,-4 0 0,0 0 0,0-1 0,1 1 0,0-1 0,0 1 0,0 0 0,1 0 0,0 0 0,-1 0 0,0 0 0,0 0 0,0 0 0,-1 0 0,1 0 0,1 0 0,0 0 0,-1 0 0,1 0 0,-1 0 0,-1 0 0,0 0 0,1 0 0,-1 0 0,1 0 0,0 0 0,-1 0 0,0 0 0,0 0 0,1 0 0,-1 0 0,1 0 0,0 0 0,0 0 0,0 0 0,0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1T12:05:13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24575,'3'9'0,"0"6"0,3 11 0,2 6 0,2 7 0,1 1 0,-1 0 0,0-4 0,-1-5 0,-2-6 0,-1-2 0,1 1 0,-1-3 0,1 0 0,-2-4 0,0-1 0,0 0 0,1-1 0,-1 0 0,0-1 0,-1 1 0,0-1 0,1-1 0,-2-1 0,0-2 0,0 0 0,0 1 0,0 1 0,0 0 0,0 1 0,0 0 0,0 0 0,0-2 0,-1 0 0,0-3 0,0 0 0,0-1 0,-1 0 0,2 1 0,-1 0 0,0 1 0,0 0 0,1-1 0,-1 2 0,2 0 0,0 1 0,0 0 0,0 1 0,1 0 0,-2-2 0,1-2 0,0-2 0,-1-1 0,0 0 0,0 0 0,-1 2 0,1 0 0,-1-1 0,1 0 0,-2-1 0,1 0 0,-2-2 0,1 1 0,0-3 0,0 2 0,-1-1 0,1 1 0,0 1 0,0-1 0,0 0 0,0 0 0,0 0 0,0 1 0,0-1 0,0 1 0,0-2 0,1 2 0,-1-1 0,0 1 0,0 0 0,0 1 0,1-1 0,-1 0 0,0 1 0,0-1 0,0 0 0,0 0 0,0 0 0,1 1 0,-1 0 0,0-1 0,0-1 0,0 0 0,0-1 0,0 0 0,-1 0 0,1-1 0,0 1 0,0 0 0,0 0 0,0 0 0,0-1 0,0 1 0,-1-1 0,0 1 0,0 0 0,0-1 0,1 0 0,-1 0 0,1 0 0,-1 1 0,1 0 0,-1 0 0,1 1 0,-1-1 0,0 0 0,0-1 0,0 0 0,1 1 0,0-1 0,-1 0 0,1 1 0,-1 0 0,0 0 0,1 0 0,-1-1 0,1 0 0,0 1 0,0 0 0,-1 0 0,1-1 0,0 0 0,0 1 0,-1-1 0,1 1 0,0 2 0,1 2 0,-1-1 0,0-1 0,-1-3 0,0 0 0,0 1 0,0-1 0,1 1 0,0-1 0,-1 1 0,1-1 0,0 0 0,0 0 0,0-1 0,0 1 0,0 0 0,0 0 0,0 0 0,1 0 0,-1-1 0,0 1 0,1 0 0,2 0 0,4 2 0,2 1 0,6 1 0,4 2 0,4 0 0,2 0 0,1 0 0,4-1 0,8 0 0,5-1 0,4 1 0,-1-1 0,-6-1 0,-2 0 0,-6 0 0,-5-2 0,-5 0 0,-3-2 0,-2 1 0,0 0 0,-2 0 0,-1 0 0,-1 1 0,0-1 0,-1 0 0,5 1 0,3 2 0,3 0 0,5 1 0,2 0 0,-2 0 0,-2 0 0,-8-2 0,-4-1 0,-5 0 0,0 0 0,1-1 0,2 1 0,1 0 0,-1 0 0,-1 0 0,-1-1 0,0 1 0,0 0 0,1 0 0,1 0 0,-4-1 0,3 1 0,-2 0 0,5 0 0,0 0 0,0 0 0,-2 0 0,-2-1 0,-2 0 0,0 1 0,0-1 0,1 1 0,0 0 0,-1-1 0,2 1 0,1-1 0,4 2 0,1 0 0,0 1 0,-3-1 0,-2 0 0,0-1 0,-1 0 0,-2-1 0,-1 0 0,-1 1 0,-1-1 0,-1 0 0,0 0 0,0 0 0,0 0 0,0 0 0,-1 0 0,0-1 0,0 1 0,0-1 0,0 1 0,-1-1 0,1 1 0,-1 0 0,2-1 0,1 1 0,1 0 0,1 0 0,1 0 0,-1 1 0,1-1 0,0 0 0,1 1 0,1-1 0,0 1 0,0-1 0,-1 1 0,1 0 0,-1-1 0,1 1 0,-2 0 0,-1-1 0,-1 0 0,-3 0 0,0 0 0,-1 0 0,1-1 0,-1 1 0,1-1 0,-2 0 0,1 0 0,-1 1 0,1 0 0,0-1 0,2 0 0,-1 0 0,0 0 0,-1 0 0,0 1 0,0-1 0,1 1 0,0 0 0,0 0 0,-1-1 0,-1 0 0,0 1 0,-1-1 0,1 2 0,-1-1 0,1-1 0,0 1 0,1-1 0,0 1 0,-1-1 0,1 1 0,0-1 0,1 0 0,-2 0 0,1 0 0,-1 0 0,0 1 0,-1-1 0,1 1 0,1-1 0,0 0 0,1 0 0,-1 0 0,-1 0 0,-1 0 0,0 0 0,2 0 0,-2 0 0,3 0 0,-2 0 0,0 0 0,-1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20:52.4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24575,'85'48'0,"0"0"0,-9-3 0,-13-8 0,12 7 0,-10-6 0,18 15 0,-33-21 0,2 0 0,-33-22 0,-6-3 0,1 2 0,2 1 0,2 2 0,-1 1 0,2 1 0,-3-2 0,-1-1 0,0-1 0,-3-2 0,0 0 0,-3-3 0,-3-1 0,1 0 0,1 2 0,1 1 0,2 2 0,0 2 0,1 0 0,0 1 0,0-1 0,0-1 0,-2-1 0,0-1 0,-1-2 0,-2 1 0,0-1 0,1 1 0,0 2 0,2 1 0,0 1 0,0 0 0,0-1 0,-2 0 0,1 0 0,0-1 0,0 2 0,-1-2 0,0 0 0,-1-1 0,0 0 0,1 0 0,-1 0 0,1 1 0,0-2 0,0 0 0,-1 1 0,-1-1 0,1 0 0,0 2 0,2 2 0,4 2 0,0 0 0,-1-2 0,-4-4 0,-2-1 0,1 0 0,0 0 0,1 1 0,-1 0 0,1 0 0,-1 1 0,1 0 0,1 2 0,0 1 0,0 1 0,-1-1 0,1 0 0,-1 1 0,2 2 0,1 1 0,2 2 0,1 1 0,1 1 0,0 0 0,-2-2 0,-1-2 0,-1 0 0,2 0 0,2 4 0,1 2 0,0 0 0,0 0 0,-3-4 0,-2-1 0,-1-2 0,1 0 0,2 3 0,2 1 0,0 1 0,-1-1 0,-1-2 0,-2-2 0,0 0 0,0 0 0,2 4 0,2 1 0,1 2 0,0-1 0,-1-1 0,-1-1 0,-2-2 0,-2-3 0,-1-1 0,0-2 0,-1 0 0,0 0 0,1 2 0,0-1 0,-1 0 0,-2-2 0,0-1 0,-2 0 0,1-2 0,0 2 0,2 0 0,-1 0 0,0 0 0,-1 2 0,1 0 0,0-1 0,-1-3 0,-2-3 0,-3-2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2:20:52.4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24575,'5'3'0,"5"6"0,6 10 0,11 11 0,6 8 0,4 2 0,-3-2 0,-6-8 0,-6-6 0,-4-5 0,-1-2 0,0 2 0,1 0 0,0 0 0,0 0 0,-2-3 0,0-3 0,0 0 0,1 0 0,0 0 0,0 0 0,-1 0 0,0 0 0,-1-1 0,2 2 0,-7-6 0,5 4 0,-5-3 0,3 1 0,1 0 0,0 0 0,1 2 0,0 0 0,1 2 0,-1 0 0,1 2 0,0-2 0,0 0 0,-1-1 0,-1 1 0,-2-2 0,-3-2 0,-2-2 0,-1 0 0,0-1 0,0 2 0,0-3 0,-3-1 0,-1-3 0,1 1 0,-1 0 0,4 3 0,0 2 0,4 3 0,4 4 0,5 6 0,5 4 0,5 5 0,3 1 0,0 0 0,-1 0 0,-2-1 0,-2-2 0,-5-4 0,-5-6 0,-3-3 0,-3-3 0,1-1 0,1 0 0,0 1 0,1-1 0,-1 1 0,0 1 0,-2-1 0,2 2 0,-1 0 0,2 0 0,2 1 0,0-1 0,1 1 0,0 1 0,1 2 0,3 2 0,7 6 0,9 5 0,7 6 0,6 4 0,1 1 0,-2-2 0,-6-5 0,-7-5 0,-10-9 0,-8-5 0,-7-7 0,-3-3 0,-1-1 0,-1 1 0,1-1 0,-1 1 0,1 0 0,1 0 0,0 0 0,-1 0 0,0-1 0,-4-2 0,0-1 0,-3-1 0,1 0 0,2 0 0,0 1 0,0 0 0,-1 0 0,-1-1 0,0-1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5:24:00.8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0 482 24575,'0'-9'0,"0"-2"0,3 8 0,-1-4 0,1 4 0,1-2 0,-3 1 0,3-1 0,-1 0 0,-1 0 0,2 1 0,-3-1 0,3 0 0,-4 0 0,5 3 0,-5-3 0,4 3 0,-3-3 0,3 3 0,-3-3 0,1 3 0,0-1 0,-2-1 0,4 3 0,-3-3 0,1 1 0,0 1 0,-1-2 0,3 1 0,-4-2 0,4 3 0,-3-2 0,3 1 0,-3-2 0,3 3 0,-4-3 0,4 3 0,-3-3 0,3 3 0,-3-3 0,3 5 0,-3-4 0,1 1 0,0 0 0,-2-1 0,5 3 0,-5-3 0,4 4 0,-3-5 0,3 2 0,-1-1 0,1-1 0,-1 0 0,1 1 0,-2-1 0,1 0 0,1 3 0,-3-2 0,3 1 0,-2-2 0,1 1 0,1 1 0,-3-1 0,3 1 0,-4-1 0,4 1 0,-3-1 0,3 1 0,-2-1 0,1-1 0,1 0 0,-4 0 0,4 1 0,-1-1 0,-1 1 0,2-1 0,-3 0 0,3 1 0,-4-1 0,4 3 0,-3-3 0,3 5 0,-3-4 0,3 1 0,-4-2 0,4 3 0,-3-3 0,3 5 0,-3-5 0,1 3 0,0-3 0,1 2 0,-1-1 0,2 1 0,-3-2 0,1 1 0,0 1 0,-2-1 0,5 4 0,-5-4 0,4 1 0,-1-1 0,-1-1 0,2 3 0,-3-2 0,1 1 0,0 0 0,-2 0 0,5 2 0,-5-3 0,4 4 0,-3-5 0,3 5 0,-4-4 0,4 3 0,-3-3 0,3 4 0,-4-4 0,4 3 0,-3-3 0,2 4 0,-2-4 0,3 3 0,-4-3 0,2 1 0,0 1 0,-1-2 0,3 1 0,-1-1 0,-1-1 0,2 3 0,-3-2 0,1-1 0,-2 2 0,0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5:24:00.8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2836 24575,'0'-10'0,"0"1"0,0 4 0,0 1 0,0-1 0,-2 0 0,2 0 0,-2-2 0,2 2 0,0-5 0,0 2 0,0 1 0,0-1 0,0 3 0,0-2 0,0 1 0,0-1 0,0-1 0,0 3 0,0-3 0,0 1 0,0 1 0,0-1 0,0-1 0,0 3 0,0-3 0,0 3 0,0-2 0,0 1 0,0-1 0,0 2 0,0 0 0,0 0 0,0 0 0,0 1 0,0-1 0,0 0 0,0 0 0,0 0 0,0-2 0,0 1 0,0-1 0,0 2 0,0 0 0,0 0 0,0 0 0,0-2 0,0 1 0,0-1 0,0 2 0,0 0 0,0 0 0,0 0 0,0-2 0,2 1 0,-2-1 0,2 2 0,-2 0 0,0-3 0,0 3 0,2-3 0,-1 3 0,1 1 0,-2-1 0,3-3 0,-3 3 0,5-5 0,-5 4 0,5-4 0,-4 4 0,3-4 0,-3 5 0,4-5 0,-5 4 0,5-1 0,-5-1 0,5 3 0,-5-3 0,5 3 0,-5 0 0,2 1 0,0-1 0,-1 0 0,1 0 0,0 0 0,-1 0 0,1 0 0,0 1 0,-1-1 0,3 0 0,-4 0 0,5 0 0,-5-2 0,4 1 0,-1-4 0,2 4 0,-2-1 0,2-1 0,-3 3 0,1-3 0,2 1 0,-3 1 0,1-1 0,2 2 0,-2-2 0,1 1 0,-1-1 0,2 2 0,-3 0 0,3-3 0,0 3 0,-2-3 0,1 3 0,-1 0 0,0 1 0,1-1 0,-1 0 0,-1 0 0,3 2 0,-3-1 0,1 1 0,1-2 0,-1 0 0,0 0 0,1 3 0,-1-3 0,1 3 0,-1-3 0,1 2 0,-1-1 0,2 1 0,0-2 0,-1 0 0,1 0 0,0-2 0,0 2 0,0-2 0,0 2 0,-1 0 0,1 0 0,0 0 0,0 0 0,0 0 0,-1 1 0,1-1 0,0 0 0,-2 0 0,1 0 0,-1 0 0,2 2 0,-3-1 0,2 1 0,-1-1 0,2-1 0,0 0 0,-3 0 0,3-3 0,-2 3 0,2-3 0,0 3 0,-1 1 0,1-1 0,0 0 0,0-3 0,0 3 0,-2-3 0,1 1 0,-1 1 0,2-1 0,0-1 0,0 3 0,0-3 0,0 1 0,0 1 0,0-1 0,0-1 0,0 3 0,0-3 0,0 1 0,0 1 0,0-1 0,0-1 0,0 3 0,0-3 0,0 1 0,0 1 0,0-1 0,0-1 0,0 3 0,0-5 0,2 4 0,-1-4 0,2 4 0,-3-4 0,0 4 0,0-4 0,0 5 0,0-3 0,0 3 0,0-2 0,0 1 0,0-1 0,0 2 0,0 0 0,0-2 0,-1 1 0,2-4 0,-1 5 0,0-6 0,0 6 0,0-5 0,0 4 0,0-4 0,0 5 0,3-5 0,-3 4 0,3-1 0,-3-1 0,2 2 0,-1-1 0,1 2 0,-2 0 0,0-3 0,2 3 0,-1-6 0,2 6 0,-3-5 0,3 4 0,-3-2 0,3 1 0,-1 1 0,-1-4 0,4-1 0,-4 2 0,1 0 0,-2 1 0,0 3 0,0-5 0,0 4 0,0-4 0,3 2 0,-3 0 0,5-2 0,-4 4 0,2-4 0,-1 2 0,-1 0 0,4-2 0,-5 2 0,5-1 0,-4-1 0,2 2 0,0 0 0,-2-3 0,4 5 0,-4-4 0,4 2 0,-5 0 0,3-2 0,0 4 0,-3-2 0,5 1 0,-4 1 0,1-4 0,1 4 0,-2-4 0,1 4 0,-2-1 0,0-1 0,0 3 0,0-3 0,0 4 0,2-4 0,-1 3 0,1-3 0,-2 1 0,0 1 0,0-4 0,3 4 0,-2-1 0,1-1 0,-2 2 0,3-1 0,-3-1 0,3 2 0,-3-1 0,0 2 0,0 0 0,-1 0 0,1-2 0,0 3 0,1-5 0,-2 5 0,1-3 0,0 2 0,0 0 0,0 0 0,0 0 0,0-2 0,0 1 0,0-1 0,0 2 0,-1 0 0,1 0 0,0-2 0,0 1 0,0-1 0,0-1 0,0 3 0,3-5 0,-3 4 0,3-4 0,-3 5 0,0-3 0,0 1 0,0 1 0,0-1 0,-1 2 0,1 0 0,0 0 0,-2 0 0,1 2 0,-1-1 0,-1 1 0,3-2 0,-3 0 0,1 1 0,1-1 0,-1 2 0,2-1 0,0 1 0,-3-2 0,3 0 0,-3 0 0,3 0 0,0 0 0,0 1 0,-3-1 0,3 2 0,-3-1 0,3 1 0,0-2 0,-3 0 0,3 3 0,-3-3 0,3 3 0,-2-3 0,1 2 0,-1-1 0,2 1 0,-1-2 0,1 0 0,-2 0 0,1 0 0,-1 1 0,2-1 0,-1 2 0,1-1 0,-2 1 0,1-2 0,-1 0 0,2 0 0,-3 0 0,3 0 0,-3 1 0,3-1 0,0 0 0,0 0 0,0 0 0,-1 0 0,1 0 0,0 0 0,0 0 0,0 1 0,-1-1 0,1 0 0,0 0 0,0-3 0,0 3 0,0-3 0,0 4 0,0-1 0,-1 0 0,2-3 0,-2 3 0,1-3 0,0 3 0,0 0 0,0 1 0,0-1 0,0-3 0,0 3 0,0-3 0,0 1 0,0 1 0,0-4 0,0 5 0,0-3 0,0 1 0,0 1 0,0-4 0,0 4 0,0-1 0,0 2 0,-1 0 0,2-2 0,-2 1 0,1-1 0,-2 2 0,1 0 0,-1 0 0,2 0 0,0 0 0,-1 0 0,1 0 0,0 1 0,0-1 0,0 0 0,-3 0 0,2 0 0,-1 0 0,2 1 0,0 1 0,0-2 0,-3 3 0,2-3 0,-1 0 0,2 0 0,0 0 0,0 0 0,-1 0 0,1 1 0,0-1 0,0 0 0,0 0 0,0 0 0,-1 0 0,1 0 0,0 3 0,0-3 0,0 2 0,-1 1 0,-1-3 0,1 3 0,-1-3 0,2 2 0,0-1 0,-1 1 0,1-2 0,0 2 0,-2-1 0,1 4 0,-1-5 0,2 2 0,-1 1 0,-1-3 0,1 5 0,-1-4 0,2 1 0,0 0 0,-3-1 0,3 1 0,-3 0 0,3-1 0,0 1 0,0 1 0,-3-3 0,3 2 0,-3 1 0,3-3 0,0 3 0,0-3 0,0 0 0,-1 2 0,1-1 0,0 1 0,0-2 0,0 0 0,-1 3 0,1-3 0,0 3 0,-2-3 0,1 2 0,-1-1 0,2 1 0,-1 0 0,-1-1 0,1 3 0,-3-3 0,3 3 0,-3-3 0,3 4 0,-2-5 0,3 5 0,0-4 0,-1 3 0,1-1 0,0 0 0,-1 1 0,1-1 0,0 2 0,-1 0 0,1 0 0,0 0 0,-1 0 0,1 0 0,-1 0 0,1 0 0,-1 0 0,0 0 0,-1 2 0,-1 1 0,-2 1 0,0 0 0,0 1 0,0-1 0,0 1 0,0-1 0,0 1 0,0-1 0,0 1 0,0-1 0,0 1 0,0-1 0,0 0 0,0 1 0,0-1 0,-3-1 0,3 1 0,-2-2 0,0 3 0,1-1 0,-3-1 0,3 1 0,-1-2 0,0 1 0,2 1 0,-5-2 0,5 3 0,-4-3 0,3 2 0,-1-1 0,0-1 0,2 2 0,-2-1 0,-1 0 0,3 1 0,-4-4 0,3 4 0,-3-1 0,4 1 0,-2 1 0,-1-3 0,3 3 0,-4-3 0,3 3 0,-3-3 0,3 2 0,-3-3 0,4 3 0,-4-2 0,3 3 0,-3-1 0,4 1 0,-4 0 0,3-1 0,-3-1 0,3 1 0,-1-1 0,0-1 0,1 2 0,-3-1 0,4 1 0,-5 1 0,3-1 0,-3 1 0,3 0 0,-3-1 0,3-1 0,-1 1 0,1-1 0,0-1 0,2 2 0,-5-3 0,5 3 0,-2-1 0,-1-1 0,3 2 0,-2-1 0,-1 0 0,3 1 0,-2-2 0,0 1 0,1 1 0,-3-2 0,3 3 0,-3-3 0,4 3 0,-5-3 0,3 3 0,-1 0 0,-1-3 0,3 2 0,-3-1 0,4 2 0,-4-1 0,1 1 0,-2-1 0,3 1 0,-3-2 0,5 1 0,-4-2 0,3 3 0,-3-3 0,3 2 0,-3-3 0,3 3 0,-3-3 0,4 3 0,-5-2 0,3 1 0,-1 1 0,-1-1 0,1 2 0,-1-1 0,1 1 0,-1-3 0,3 2 0,-3-3 0,4 3 0,-5-1 0,3 1 0,-1 1 0,-1-3 0,4 2 0,-5-3 0,5 3 0,-5-3 0,5 3 0,-4-2 0,1 3 0,-1-1 0,-1 1 0,3 0 0,-2-1 0,1 1 0,0-1 0,-1-1 0,4 1 0,-3-1 0,1 0 0,2 1 0,-5-4 0,5 5 0,-4-3 0,3 3 0,-3-1 0,4 1 0,-2 0 0,-1-3 0,3 2 0,-4-1 0,3 2 0,-3-1 0,3 1 0,-3 0 0,4-1 0,-4-1 0,3 1 0,-3-1 0,3 2 0,-3-3 0,4 2 0,-5-1 0,3 2 0,-1 0 0,-1-1 0,3 1 0,-3-3 0,4 2 0,-3-1 0,1 0 0,2 1 0,-4-2 0,3 3 0,-3 0 0,3-1 0,-3-1 0,3 1 0,-3-1 0,4 1 0,-4 1 0,3 0 0,-3-1 0,1 1 0,1-1 0,-3-1 0,5 1 0,-2-1 0,-1-1 0,3 3 0,-4-3 0,3 3 0,-3-3 0,3 2 0,-3-1 0,4 2 0,-5-1 0,5 1 0,-5 0 0,5-1 0,-5-1 0,5 1 0,-4-3 0,3 3 0,-1-1 0,0 0 0,1 1 0,-3-2 0,3 3 0,-3-2 0,4 1 0,-5-1 0,5 1 0,-5-1 0,5 1 0,-4-3 0,3 3 0,-3-3 0,3 3 0,-1-1 0,0-1 0,2 2 0,-5-3 0,5 3 0,-5-1 0,5 2 0,-4-1 0,1 1 0,0 0 0,-1-1 0,2 1 0,-3-1 0,3 1 0,-3-2 0,5 1 0,-4-4 0,3 5 0,-3-3 0,1 3 0,0 0 0,-1-3 0,4 3 0,-5-3 0,3 3 0,-3 0 0,2 0 0,-1-1 0,1 1 0,1 0 0,-2-1 0,1 1 0,-2 0 0,1-1 0,-1 1 0,0 0 0,0-3 0,0 3 0,3-3 0,-3 3 0,2 0 0,-1 0 0,-1 0 0,2-1 0,-1-1 0,3 1 0,-3-1 0,2 2 0,-3-1 0,2 1 0,-1 0 0,1 0 0,-2-1 0,0 1 0,1 0 0,-1 0 0,2 0 0,-1-1 0,3 1 0,-3 0 0,1-2 0,0 1 0,-1-1 0,3 2 0,-3-1 0,1 1 0,-1 0 0,1 0 0,-1-3 0,3 2 0,-3-1 0,1 2 0,-2 0 0,3-1 0,-3-1 0,5 1 0,-4-1 0,1 0 0,0 1 0,-1-1 0,1-1 0,-2 2 0,2-1 0,-1 2 0,1 0 0,1 0 0,-3-1 0,3-1 0,-1 1 0,1-1 0,0 0 0,1 1 0,-1-1 0,0-1 0,1 3 0,-3-5 0,3 4 0,-3-1 0,1 2 0,-2 0 0,1-1 0,-1 1 0,0-2 0,2 1 0,-1-4 0,4 5 0,-5-5 0,3 4 0,-1-1 0,-2 0 0,5 1 0,-4-3 0,3 3 0,-3-4 0,3 4 0,-3-1 0,1 2 0,1-1 0,-2 1 0,1 0 0,-2-1 0,3 1 0,-3 0 0,3 0 0,-3-1 0,2 1 0,-1 0 0,3 0 0,-3-1 0,1 1 0,1 0 0,-3 0 0,3 0 0,-1 0 0,-2-1 0,3 1 0,-3 0 0,0 0 0,0 0 0,-2 0 0,1 0 0,-1 0 0,2-1 0,0 1 0,0 0 0,0 0 0,2 0 0,-1-3 0,3 3 0,-3-5 0,4 4 0,-3-1 0,1 0 0,2 1 0,-3-2 0,1 1 0,2 1 0,-5-1 0,3 2 0,-1-1 0,-1-1 0,3 1 0,-3-1 0,4 1 0,-5 1 0,5-1 0,-4-1 0,3 1 0,-3-1 0,3 2 0,-3-3 0,3 3 0,-3-3 0,1 3 0,1 0 0,-3-3 0,5 3 0,-4-3 0,1 3 0,0 0 0,-1-3 0,1 3 0,1-3 0,-3 1 0,5 1 0,-5-1 0,5 1 0,-4-1 0,3 1 0,-1-1 0,0-1 0,1 2 0,-3-1 0,4 2 0,-5-3 0,5 3 0,-5-3 0,5 3 0,-4-2 0,3 1 0,-3-1 0,3 1 0,-3-1 0,3 1 0,-1-1 0,0-1 0,1 3 0,-3-3 0,4 3 0,-2 0 0,-1-3 0,3 2 0,-4-1 0,1 2 0,0 0 0,-1 0 0,3-1 0,-3 1 0,3 0 0,-3 0 0,3 0 0,-3-1 0,4 1 0,-3 0 0,1-3 0,2 3 0,-5-3 0,5 3 0,-4-2 0,3 1 0,-1-1 0,0 1 0,-1 1 0,1 0 0,-3 0 0,5-1 0,-2 1 0,0 0 0,1 0 0,-3-1 0,3 1 0,-1 0 0,0-2 0,1 1 0,-3-1 0,3 1 0,-1 1 0,0-2 0,1 1 0,-3-4 0,4 5 0,-3-3 0,1 3 0,0 0 0,-1 0 0,-1-1 0,3 1 0,-3-2 0,3 1 0,-3-1 0,3 2 0,-3-1 0,4 1 0,-5-2 0,5 1 0,-4-2 0,3 3 0,-1 0 0,0 0 0,1-1 0,-3-1 0,4 1 0,-5-1 0,3 1 0,-1 1 0,-1 0 0,1 0 0,-2-1 0,2 1 0,-1 0 0,1 0 0,-2 0 0,3-1 0,-3 1 0,5 0 0,-5 0 0,5-1 0,-5 4 0,3-3 0,-4 2 0,4-2 0,-3 0 0,3 0 0,-3 0 0,0 0 0,0-1 0,2 1 0,-1 0 0,1 0 0,1 0 0,-3-1 0,2 1 0,1 0 0,-3-2 0,3 1 0,-1-1 0,-1 2 0,3-1 0,-3 1 0,1-2 0,1 1 0,-1-2 0,1 1 0,2 1 0,-5-3 0,5 3 0,-5-1 0,3 2 0,-3-1 0,2 1 0,-1 0 0,1 0 0,1-1 0,-3 1 0,3 0 0,-1 0 0,-1-3 0,3 3 0,-3-3 0,1 3 0,-2 0 0,3 0 0,-3-1 0,3-1 0,-1 1 0,-1-1 0,1 2 0,0-1 0,-1 1 0,3 0 0,-3 0 0,1 0 0,0 0 0,-1-1 0,1 1 0,1 0 0,-3 0 0,5 0 0,-5-1 0,3 1 0,-1 0 0,-1 0 0,3 0 0,-3-1 0,3 1 0,-3-2 0,3 1 0,-3-1 0,3 2 0,-3 0 0,4-1 0,-5 1 0,3 0 0,-1 0 0,1-1 0,2 1 0,-2-2 0,1 1 0,-3-1 0,3 2 0,-3-1 0,4 1 0,-2 0 0,-1-3 0,3 3 0,-2-3 0,-1 1 0,3 1 0,-2-1 0,0 2 0,1-1 0,-1 1 0,2 0 0,-2-1 0,2 1 0,-2 0 0,-1-3 0,3 3 0,-2-3 0,0 1 0,1 1 0,-1-1 0,0 2 0,1-1 0,-1 1 0,0-3 0,1 3 0,-1-3 0,0 3 0,2 0 0,-2-1 0,0-1 0,1 1 0,-3-1 0,3 2 0,-1-1 0,0-1 0,2 1 0,-2-1 0,2 1 0,-3-1 0,3 1 0,-2-1 0,2 2 0,-2-1 0,1 1 0,-1-1 0,0 1 0,2-1 0,-5 1 0,5 0 0,-5 0 0,5-1 0,-4 1 0,3 0 0,-3-1 0,1 1 0,1 0 0,-2-3 0,3 2 0,-1-1 0,0 0 0,1 1 0,-3-2 0,4 3 0,-4-3 0,3 2 0,-1-1 0,0-1 0,1 2 0,-3-1 0,4 1 0,-4-1 0,3 1 0,-1-1 0,0-1 0,1 2 0,-3-3 0,4 3 0,-5-1 0,5 1 0,-2 1 0,0-3 0,1 2 0,-3-1 0,4 1 0,-4 1 0,1 0 0,0-1 0,-1 1 0,2-1 0,-1 1 0,-1-1 0,3 1 0,-3-2 0,4 1 0,-5-4 0,5 5 0,-5-5 0,5 4 0,-4-1 0,3 2 0,-3-3 0,3 2 0,-1-1 0,0-1 0,2 3 0,-5-3 0,5 3 0,-4-3 0,3 2 0,-3-1 0,1 2 0,1-1 0,-2 1 0,3-1 0,-3-1 0,1 1 0,1-2 0,-2 3 0,1-1 0,-2 1 0,1 0 0,-1-1 0,3 1 0,-2-3 0,3 2 0,-3-4 0,3 5 0,-3-5 0,3 4 0,-3-1 0,4 2 0,-5-1 0,3-1 0,-3 1 0,2-2 0,-1 3 0,2 0 0,-3-1 0,0 1 0,3-1 0,-2 1 0,3-1 0,-3-1 0,1 1 0,-1-4 0,1 4 0,-1-1 0,2 1 0,-3 1 0,1-1 0,-1-1 0,3 1 0,-2-4 0,1 4 0,-2-3 0,3 3 0,-2-4 0,3 4 0,-3-3 0,1 3 0,-1-3 0,1 3 0,-1-4 0,2 2 0,-3-2 0,2 2 0,-1-1 0,2 1 0,0 0 0,-3-1 0,3 1 0,-3-2 0,1 0 0,-1 2 0,0-2 0,1 2 0,-1-2 0,1 0 0,0 0 0,-1 0 0,1 0 0,-1 0 0,1 0 0,-1 0 0,1 0 0,2-2 0,-2 2 0,3-6 0,-1 5 0,2-3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11:57:28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24575,'-1'6'0,"0"2"0,1 6 0,-1 4 0,1 2 0,0 1 0,0-2 0,0-3 0,1-1 0,0-1 0,0 0 0,1 0 0,0 0 0,0-1 0,0 0 0,0 0 0,-1-1 0,1-1 0,0 1 0,-1-1 0,1 0 0,0-2 0,0 0 0,0 0 0,0 0 0,0 0 0,0 0 0,0-1 0,0-2 0,-1-2 0,0 0 0,0-1 0,-1-1 0,0 1 0,0 0 0,1 0 0,0 0 0,0 1 0,-1-1 0,1 1 0,0 0 0,0 0 0,0-1 0,0-1 0,-1 1 0,0-1 0,1 0 0,-1 0 0,1 0 0,-1 0 0,1 0 0,-1-1 0,1 1 0,0 0 0,-1 0 0,1-1 0,-1 2 0,0-3 0,1 2 0,0 0 0,-1 0 0,1 0 0,-1 0 0,1-1 0,-1 0 0,0 0 0,1 0 0,-1 0 0,0-1 0,0 2 0,1-1 0,-1 0 0,0-1 0,0 1 0,1 0 0,-1 0 0,0-1 0,0 1 0,0 0 0,0 0 0,0-1 0,0 1 0,0 0 0,1 1 0,0-1 0,-1 1 0,0-2 0,0 1 0,1 0 0,-1 0 0,0 1 0,0-1 0,1 0 0,-1 1 0,0-1 0,1 2 0,0 0 0,0-1 0,-1 0 0,0-1 0,1 0 0,-1 0 0,0 0 0,1-1 0,-1 1 0,0-1 0,1 1 0,0 0 0,-1-1 0,0 1 0,0 0 0,1-1 0,-1 1 0,0 0 0,0 0 0,0 0 0,0-1 0,0 1 0,0 0 0,1 0 0,-1 0 0,0-1 0,0 1 0,0 0 0,0-1 0,1 1 0,-1 0 0,0 0 0,0-1 0,0 1 0,1 0 0,-1-1 0,0 1 0,1 0 0,-1-1 0,1 1 0,1 0 0,-1 0 0,2 0 0,0 0 0,2 1 0,1-1 0,1 0 0,2 1 0,-1 0 0,1 0 0,-1-1 0,-1 0 0,-1 0 0,1 0 0,0-1 0,1 1 0,-1 1 0,1-1 0,-1 0 0,0 0 0,0 0 0,0 1 0,0-1 0,1-1 0,-1 2 0,0-1 0,0 0 0,1 0 0,0 0 0,0 0 0,2 0 0,2 1 0,1-1 0,-1 1 0,-1 0 0,-3-1 0,-1-1 0,-1 1 0,0-1 0,1 1 0,1 0 0,-1 1 0,0-1 0,0 0 0,-1 0 0,0-1 0,0 1 0,-1 0 0,2 0 0,-1 0 0,1 0 0,0 1 0,0-1 0,-1 0 0,1 0 0,2 1 0,1 0 0,1 0 0,0 0 0,-2-1 0,-1 0 0,-2 0 0,0 0 0,-1-1 0,1 1 0,0 0 0,-1-1 0,0 1 0,-1 0 0,1 0 0,-1-1 0,0 0 0,-1 0 0,1 1 0,1-1 0,1 1 0,0 0 0,-1-1 0,-1 1 0,0 0 0,-1-1 0,-1 1 0,0-1 0,-1 0 0,0 0 0,0 0 0,0 0 0,0 0 0,0 0 0,-1 0 0,1 0 0,0 0 0,-1 1 0,1-1 0,0 0 0,1 0 0,-1 0 0,2 0 0,-3 0 0,1 0 0,-1 0 0,1 0 0,0-1 0,0 1 0,0 0 0,0 0 0,0 0 0,0 0 0,0 0 0,0 0 0,0 0 0,0 0 0,0 0 0,0 0 0,0 0 0,1 0 0,-1 0 0,-1 0 0,1 0 0,0 0 0,-1 0 0,1 0 0,0 0 0,0 0 0,-1 0 0,1 0 0,0 0 0,-1 0 0,1 0 0,0 0 0,0 0 0,0 0 0,0 0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29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50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49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15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61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45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96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05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13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98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CEA33-EBE6-D54E-A1B4-129666E0ED0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D2F1-2106-6243-9379-E14144AA2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77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2" Type="http://schemas.openxmlformats.org/officeDocument/2006/relationships/customXml" Target="../ink/ink3.xml"/><Relationship Id="rId63" Type="http://schemas.openxmlformats.org/officeDocument/2006/relationships/customXml" Target="../ink/ink12.xml"/><Relationship Id="rId68" Type="http://schemas.openxmlformats.org/officeDocument/2006/relationships/customXml" Target="../ink/ink17.xml"/><Relationship Id="rId84" Type="http://schemas.openxmlformats.org/officeDocument/2006/relationships/customXml" Target="../ink/ink33.xml"/><Relationship Id="rId89" Type="http://schemas.openxmlformats.org/officeDocument/2006/relationships/customXml" Target="../ink/ink38.xml"/><Relationship Id="rId133" Type="http://schemas.openxmlformats.org/officeDocument/2006/relationships/customXml" Target="../ink/ink52.xml"/><Relationship Id="rId138" Type="http://schemas.openxmlformats.org/officeDocument/2006/relationships/customXml" Target="../ink/ink53.xml"/><Relationship Id="rId2" Type="http://schemas.openxmlformats.org/officeDocument/2006/relationships/image" Target="../media/image1.png"/><Relationship Id="rId40" Type="http://schemas.openxmlformats.org/officeDocument/2006/relationships/customXml" Target="../ink/ink2.xml"/><Relationship Id="rId45" Type="http://schemas.openxmlformats.org/officeDocument/2006/relationships/image" Target="../media/image23.png"/><Relationship Id="rId58" Type="http://schemas.openxmlformats.org/officeDocument/2006/relationships/customXml" Target="../ink/ink7.xml"/><Relationship Id="rId66" Type="http://schemas.openxmlformats.org/officeDocument/2006/relationships/customXml" Target="../ink/ink15.xml"/><Relationship Id="rId74" Type="http://schemas.openxmlformats.org/officeDocument/2006/relationships/customXml" Target="../ink/ink23.xml"/><Relationship Id="rId79" Type="http://schemas.openxmlformats.org/officeDocument/2006/relationships/customXml" Target="../ink/ink28.xml"/><Relationship Id="rId87" Type="http://schemas.openxmlformats.org/officeDocument/2006/relationships/customXml" Target="../ink/ink36.xml"/><Relationship Id="rId123" Type="http://schemas.openxmlformats.org/officeDocument/2006/relationships/customXml" Target="../ink/ink48.xml"/><Relationship Id="rId131" Type="http://schemas.openxmlformats.org/officeDocument/2006/relationships/image" Target="../media/image3.png"/><Relationship Id="rId136" Type="http://schemas.openxmlformats.org/officeDocument/2006/relationships/image" Target="../media/image6.png"/><Relationship Id="rId61" Type="http://schemas.openxmlformats.org/officeDocument/2006/relationships/customXml" Target="../ink/ink10.xml"/><Relationship Id="rId82" Type="http://schemas.openxmlformats.org/officeDocument/2006/relationships/customXml" Target="../ink/ink31.xml"/><Relationship Id="rId90" Type="http://schemas.openxmlformats.org/officeDocument/2006/relationships/customXml" Target="../ink/ink39.xml"/><Relationship Id="rId95" Type="http://schemas.openxmlformats.org/officeDocument/2006/relationships/customXml" Target="../ink/ink44.xml"/><Relationship Id="rId43" Type="http://schemas.openxmlformats.org/officeDocument/2006/relationships/image" Target="../media/image22.png"/><Relationship Id="rId56" Type="http://schemas.openxmlformats.org/officeDocument/2006/relationships/customXml" Target="../ink/ink6.xml"/><Relationship Id="rId64" Type="http://schemas.openxmlformats.org/officeDocument/2006/relationships/customXml" Target="../ink/ink13.xml"/><Relationship Id="rId69" Type="http://schemas.openxmlformats.org/officeDocument/2006/relationships/customXml" Target="../ink/ink18.xml"/><Relationship Id="rId77" Type="http://schemas.openxmlformats.org/officeDocument/2006/relationships/customXml" Target="../ink/ink26.xml"/><Relationship Id="rId126" Type="http://schemas.openxmlformats.org/officeDocument/2006/relationships/customXml" Target="../ink/ink50.xml"/><Relationship Id="rId134" Type="http://schemas.openxmlformats.org/officeDocument/2006/relationships/image" Target="../media/image37.png"/><Relationship Id="rId139" Type="http://schemas.openxmlformats.org/officeDocument/2006/relationships/image" Target="../media/image8.png"/><Relationship Id="rId72" Type="http://schemas.openxmlformats.org/officeDocument/2006/relationships/customXml" Target="../ink/ink21.xml"/><Relationship Id="rId80" Type="http://schemas.openxmlformats.org/officeDocument/2006/relationships/customXml" Target="../ink/ink29.xml"/><Relationship Id="rId85" Type="http://schemas.openxmlformats.org/officeDocument/2006/relationships/customXml" Target="../ink/ink34.xml"/><Relationship Id="rId93" Type="http://schemas.openxmlformats.org/officeDocument/2006/relationships/customXml" Target="../ink/ink42.xml"/><Relationship Id="rId121" Type="http://schemas.openxmlformats.org/officeDocument/2006/relationships/image" Target="../media/image35.png"/><Relationship Id="rId3" Type="http://schemas.openxmlformats.org/officeDocument/2006/relationships/image" Target="../media/image2.svg"/><Relationship Id="rId46" Type="http://schemas.openxmlformats.org/officeDocument/2006/relationships/customXml" Target="../ink/ink5.xml"/><Relationship Id="rId59" Type="http://schemas.openxmlformats.org/officeDocument/2006/relationships/customXml" Target="../ink/ink8.xml"/><Relationship Id="rId67" Type="http://schemas.openxmlformats.org/officeDocument/2006/relationships/customXml" Target="../ink/ink16.xml"/><Relationship Id="rId124" Type="http://schemas.openxmlformats.org/officeDocument/2006/relationships/customXml" Target="../ink/ink49.xml"/><Relationship Id="rId129" Type="http://schemas.openxmlformats.org/officeDocument/2006/relationships/image" Target="../media/image38.png"/><Relationship Id="rId137" Type="http://schemas.openxmlformats.org/officeDocument/2006/relationships/image" Target="../media/image7.svg"/><Relationship Id="rId41" Type="http://schemas.openxmlformats.org/officeDocument/2006/relationships/image" Target="../media/image21.png"/><Relationship Id="rId62" Type="http://schemas.openxmlformats.org/officeDocument/2006/relationships/customXml" Target="../ink/ink11.xml"/><Relationship Id="rId70" Type="http://schemas.openxmlformats.org/officeDocument/2006/relationships/customXml" Target="../ink/ink19.xml"/><Relationship Id="rId75" Type="http://schemas.openxmlformats.org/officeDocument/2006/relationships/customXml" Target="../ink/ink24.xml"/><Relationship Id="rId83" Type="http://schemas.openxmlformats.org/officeDocument/2006/relationships/customXml" Target="../ink/ink32.xml"/><Relationship Id="rId88" Type="http://schemas.openxmlformats.org/officeDocument/2006/relationships/customXml" Target="../ink/ink37.xml"/><Relationship Id="rId91" Type="http://schemas.openxmlformats.org/officeDocument/2006/relationships/customXml" Target="../ink/ink40.xml"/><Relationship Id="rId96" Type="http://schemas.openxmlformats.org/officeDocument/2006/relationships/customXml" Target="../ink/ink45.xml"/><Relationship Id="rId132" Type="http://schemas.openxmlformats.org/officeDocument/2006/relationships/image" Target="../media/image4.svg"/><Relationship Id="rId140" Type="http://schemas.openxmlformats.org/officeDocument/2006/relationships/customXml" Target="../ink/ink54.xml"/><Relationship Id="rId1" Type="http://schemas.openxmlformats.org/officeDocument/2006/relationships/slideLayout" Target="../slideLayouts/slideLayout1.xml"/><Relationship Id="rId57" Type="http://schemas.openxmlformats.org/officeDocument/2006/relationships/image" Target="../media/image29.png"/><Relationship Id="rId119" Type="http://schemas.openxmlformats.org/officeDocument/2006/relationships/image" Target="../media/image34.png"/><Relationship Id="rId44" Type="http://schemas.openxmlformats.org/officeDocument/2006/relationships/customXml" Target="../ink/ink4.xml"/><Relationship Id="rId60" Type="http://schemas.openxmlformats.org/officeDocument/2006/relationships/customXml" Target="../ink/ink9.xml"/><Relationship Id="rId65" Type="http://schemas.openxmlformats.org/officeDocument/2006/relationships/customXml" Target="../ink/ink14.xml"/><Relationship Id="rId73" Type="http://schemas.openxmlformats.org/officeDocument/2006/relationships/customXml" Target="../ink/ink22.xml"/><Relationship Id="rId78" Type="http://schemas.openxmlformats.org/officeDocument/2006/relationships/customXml" Target="../ink/ink27.xml"/><Relationship Id="rId81" Type="http://schemas.openxmlformats.org/officeDocument/2006/relationships/customXml" Target="../ink/ink30.xml"/><Relationship Id="rId86" Type="http://schemas.openxmlformats.org/officeDocument/2006/relationships/customXml" Target="../ink/ink35.xml"/><Relationship Id="rId94" Type="http://schemas.openxmlformats.org/officeDocument/2006/relationships/customXml" Target="../ink/ink43.xml"/><Relationship Id="rId122" Type="http://schemas.openxmlformats.org/officeDocument/2006/relationships/customXml" Target="../ink/ink47.xml"/><Relationship Id="rId130" Type="http://schemas.openxmlformats.org/officeDocument/2006/relationships/customXml" Target="../ink/ink51.xml"/><Relationship Id="rId135" Type="http://schemas.openxmlformats.org/officeDocument/2006/relationships/image" Target="../media/image5.png"/><Relationship Id="rId4" Type="http://schemas.openxmlformats.org/officeDocument/2006/relationships/customXml" Target="../ink/ink1.xml"/><Relationship Id="rId39" Type="http://schemas.openxmlformats.org/officeDocument/2006/relationships/image" Target="../media/image20.png"/><Relationship Id="rId55" Type="http://schemas.openxmlformats.org/officeDocument/2006/relationships/image" Target="../media/image28.png"/><Relationship Id="rId76" Type="http://schemas.openxmlformats.org/officeDocument/2006/relationships/customXml" Target="../ink/ink25.xml"/><Relationship Id="rId120" Type="http://schemas.openxmlformats.org/officeDocument/2006/relationships/customXml" Target="../ink/ink46.xml"/><Relationship Id="rId125" Type="http://schemas.openxmlformats.org/officeDocument/2006/relationships/image" Target="../media/image36.png"/><Relationship Id="rId141" Type="http://schemas.openxmlformats.org/officeDocument/2006/relationships/image" Target="../media/image9.png"/><Relationship Id="rId71" Type="http://schemas.openxmlformats.org/officeDocument/2006/relationships/customXml" Target="../ink/ink20.xml"/><Relationship Id="rId92" Type="http://schemas.openxmlformats.org/officeDocument/2006/relationships/customXml" Target="../ink/ink41.xml"/></Relationships>
</file>

<file path=ppt/slides/_rels/slide2.xml.rels><?xml version="1.0" encoding="UTF-8" standalone="yes"?>
<Relationships xmlns="http://schemas.openxmlformats.org/package/2006/relationships"><Relationship Id="rId42" Type="http://schemas.openxmlformats.org/officeDocument/2006/relationships/customXml" Target="../ink/ink60.xml"/><Relationship Id="rId47" Type="http://schemas.openxmlformats.org/officeDocument/2006/relationships/customXml" Target="../ink/ink63.xml"/><Relationship Id="rId89" Type="http://schemas.openxmlformats.org/officeDocument/2006/relationships/customXml" Target="../ink/ink67.xml"/><Relationship Id="rId97" Type="http://schemas.openxmlformats.org/officeDocument/2006/relationships/image" Target="../media/image440.png"/><Relationship Id="rId112" Type="http://schemas.openxmlformats.org/officeDocument/2006/relationships/image" Target="../media/image10.png"/><Relationship Id="rId7" Type="http://schemas.openxmlformats.org/officeDocument/2006/relationships/image" Target="../media/image410.png"/><Relationship Id="rId92" Type="http://schemas.openxmlformats.org/officeDocument/2006/relationships/image" Target="../media/image411.png"/><Relationship Id="rId2" Type="http://schemas.openxmlformats.org/officeDocument/2006/relationships/image" Target="../media/image1.png"/><Relationship Id="rId41" Type="http://schemas.openxmlformats.org/officeDocument/2006/relationships/image" Target="../media/image26.png"/><Relationship Id="rId88" Type="http://schemas.openxmlformats.org/officeDocument/2006/relationships/image" Target="../media/image412.png"/><Relationship Id="rId91" Type="http://schemas.openxmlformats.org/officeDocument/2006/relationships/customXml" Target="../ink/ink68.xml"/><Relationship Id="rId96" Type="http://schemas.openxmlformats.org/officeDocument/2006/relationships/customXml" Target="../ink/ink71.xml"/><Relationship Id="rId111" Type="http://schemas.openxmlformats.org/officeDocument/2006/relationships/image" Target="../media/image50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6.xml"/><Relationship Id="rId11" Type="http://schemas.openxmlformats.org/officeDocument/2006/relationships/image" Target="../media/image610.png"/><Relationship Id="rId45" Type="http://schemas.openxmlformats.org/officeDocument/2006/relationships/image" Target="../media/image19.png"/><Relationship Id="rId87" Type="http://schemas.openxmlformats.org/officeDocument/2006/relationships/customXml" Target="../ink/ink66.xml"/><Relationship Id="rId115" Type="http://schemas.openxmlformats.org/officeDocument/2006/relationships/image" Target="../media/image530.png"/><Relationship Id="rId5" Type="http://schemas.openxmlformats.org/officeDocument/2006/relationships/image" Target="../media/image310.png"/><Relationship Id="rId49" Type="http://schemas.openxmlformats.org/officeDocument/2006/relationships/customXml" Target="../ink/ink65.xml"/><Relationship Id="rId90" Type="http://schemas.openxmlformats.org/officeDocument/2006/relationships/image" Target="../media/image420.png"/><Relationship Id="rId95" Type="http://schemas.openxmlformats.org/officeDocument/2006/relationships/customXml" Target="../ink/ink70.xml"/><Relationship Id="rId114" Type="http://schemas.openxmlformats.org/officeDocument/2006/relationships/customXml" Target="../ink/ink73.xml"/><Relationship Id="rId10" Type="http://schemas.openxmlformats.org/officeDocument/2006/relationships/customXml" Target="../ink/ink58.xml"/><Relationship Id="rId44" Type="http://schemas.openxmlformats.org/officeDocument/2006/relationships/customXml" Target="../ink/ink61.xml"/><Relationship Id="rId86" Type="http://schemas.openxmlformats.org/officeDocument/2006/relationships/image" Target="../media/image400.png"/><Relationship Id="rId94" Type="http://schemas.openxmlformats.org/officeDocument/2006/relationships/image" Target="../media/image74.png"/><Relationship Id="rId99" Type="http://schemas.openxmlformats.org/officeDocument/2006/relationships/image" Target="../media/image4.svg"/><Relationship Id="rId4" Type="http://schemas.openxmlformats.org/officeDocument/2006/relationships/customXml" Target="../ink/ink55.xml"/><Relationship Id="rId9" Type="http://schemas.openxmlformats.org/officeDocument/2006/relationships/image" Target="../media/image54.png"/><Relationship Id="rId43" Type="http://schemas.openxmlformats.org/officeDocument/2006/relationships/image" Target="../media/image27.png"/><Relationship Id="rId48" Type="http://schemas.openxmlformats.org/officeDocument/2006/relationships/customXml" Target="../ink/ink64.xml"/><Relationship Id="rId100" Type="http://schemas.openxmlformats.org/officeDocument/2006/relationships/customXml" Target="../ink/ink72.xml"/><Relationship Id="rId113" Type="http://schemas.openxmlformats.org/officeDocument/2006/relationships/image" Target="../media/image11.png"/><Relationship Id="rId8" Type="http://schemas.openxmlformats.org/officeDocument/2006/relationships/customXml" Target="../ink/ink57.xml"/><Relationship Id="rId93" Type="http://schemas.openxmlformats.org/officeDocument/2006/relationships/customXml" Target="../ink/ink69.xml"/><Relationship Id="rId51" Type="http://schemas.openxmlformats.org/officeDocument/2006/relationships/image" Target="../media/image340.png"/><Relationship Id="rId98" Type="http://schemas.openxmlformats.org/officeDocument/2006/relationships/image" Target="../media/image3.png"/><Relationship Id="rId3" Type="http://schemas.openxmlformats.org/officeDocument/2006/relationships/image" Target="../media/image2.svg"/><Relationship Id="rId12" Type="http://schemas.openxmlformats.org/officeDocument/2006/relationships/customXml" Target="../ink/ink59.xml"/><Relationship Id="rId46" Type="http://schemas.openxmlformats.org/officeDocument/2006/relationships/customXml" Target="../ink/ink62.xml"/><Relationship Id="rId116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4.svg"/><Relationship Id="rId26" Type="http://schemas.openxmlformats.org/officeDocument/2006/relationships/customXml" Target="../ink/ink77.xml"/><Relationship Id="rId39" Type="http://schemas.openxmlformats.org/officeDocument/2006/relationships/image" Target="../media/image54.png"/><Relationship Id="rId34" Type="http://schemas.openxmlformats.org/officeDocument/2006/relationships/image" Target="../media/image1.png"/><Relationship Id="rId42" Type="http://schemas.openxmlformats.org/officeDocument/2006/relationships/image" Target="../media/image30.png"/><Relationship Id="rId12" Type="http://schemas.openxmlformats.org/officeDocument/2006/relationships/image" Target="../media/image3.png"/><Relationship Id="rId25" Type="http://schemas.openxmlformats.org/officeDocument/2006/relationships/image" Target="../media/image69.png"/><Relationship Id="rId33" Type="http://schemas.openxmlformats.org/officeDocument/2006/relationships/image" Target="../media/image18.png"/><Relationship Id="rId7" Type="http://schemas.openxmlformats.org/officeDocument/2006/relationships/image" Target="../media/image410.png"/><Relationship Id="rId38" Type="http://schemas.openxmlformats.org/officeDocument/2006/relationships/customXml" Target="../ink/ink80.xml"/><Relationship Id="rId2" Type="http://schemas.openxmlformats.org/officeDocument/2006/relationships/customXml" Target="../ink/ink74.xml"/><Relationship Id="rId29" Type="http://schemas.openxmlformats.org/officeDocument/2006/relationships/image" Target="../media/image14.png"/><Relationship Id="rId41" Type="http://schemas.openxmlformats.org/officeDocument/2006/relationships/image" Target="../media/image61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3.emf"/><Relationship Id="rId32" Type="http://schemas.openxmlformats.org/officeDocument/2006/relationships/image" Target="../media/image17.svg"/><Relationship Id="rId37" Type="http://schemas.openxmlformats.org/officeDocument/2006/relationships/customXml" Target="../ink/ink79.xml"/><Relationship Id="rId40" Type="http://schemas.openxmlformats.org/officeDocument/2006/relationships/customXml" Target="../ink/ink81.xml"/><Relationship Id="rId28" Type="http://schemas.openxmlformats.org/officeDocument/2006/relationships/image" Target="../media/image5.png"/><Relationship Id="rId36" Type="http://schemas.openxmlformats.org/officeDocument/2006/relationships/customXml" Target="../ink/ink78.xml"/><Relationship Id="rId5" Type="http://schemas.openxmlformats.org/officeDocument/2006/relationships/image" Target="../media/image310.png"/><Relationship Id="rId10" Type="http://schemas.openxmlformats.org/officeDocument/2006/relationships/image" Target="../media/image25.png"/><Relationship Id="rId31" Type="http://schemas.openxmlformats.org/officeDocument/2006/relationships/image" Target="../media/image16.png"/><Relationship Id="rId9" Type="http://schemas.openxmlformats.org/officeDocument/2006/relationships/customXml" Target="../ink/ink75.xml"/><Relationship Id="rId14" Type="http://schemas.openxmlformats.org/officeDocument/2006/relationships/customXml" Target="../ink/ink76.xml"/><Relationship Id="rId27" Type="http://schemas.openxmlformats.org/officeDocument/2006/relationships/image" Target="../media/image79.png"/><Relationship Id="rId30" Type="http://schemas.openxmlformats.org/officeDocument/2006/relationships/image" Target="../media/image15.png"/><Relationship Id="rId35" Type="http://schemas.openxmlformats.org/officeDocument/2006/relationships/image" Target="../media/image2.svg"/><Relationship Id="rId43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customXml" Target="../ink/ink84.xml"/><Relationship Id="rId26" Type="http://schemas.openxmlformats.org/officeDocument/2006/relationships/image" Target="../media/image86.png"/><Relationship Id="rId12" Type="http://schemas.openxmlformats.org/officeDocument/2006/relationships/image" Target="../media/image2.svg"/><Relationship Id="rId2" Type="http://schemas.openxmlformats.org/officeDocument/2006/relationships/customXml" Target="../ink/ink82.xml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28" Type="http://schemas.openxmlformats.org/officeDocument/2006/relationships/image" Target="../media/image87.png"/><Relationship Id="rId10" Type="http://schemas.openxmlformats.org/officeDocument/2006/relationships/image" Target="../media/image66.png"/><Relationship Id="rId9" Type="http://schemas.openxmlformats.org/officeDocument/2006/relationships/customXml" Target="../ink/ink83.xml"/><Relationship Id="rId27" Type="http://schemas.openxmlformats.org/officeDocument/2006/relationships/customXml" Target="../ink/ink85.xml"/><Relationship Id="rId30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au 51">
            <a:extLst>
              <a:ext uri="{FF2B5EF4-FFF2-40B4-BE49-F238E27FC236}">
                <a16:creationId xmlns:a16="http://schemas.microsoft.com/office/drawing/2014/main" id="{11EBF716-E399-1715-B660-E0046A6DA8EE}"/>
              </a:ext>
            </a:extLst>
          </p:cNvPr>
          <p:cNvGraphicFramePr>
            <a:graphicFrameLocks noGrp="1"/>
          </p:cNvGraphicFramePr>
          <p:nvPr/>
        </p:nvGraphicFramePr>
        <p:xfrm>
          <a:off x="0" y="-7191"/>
          <a:ext cx="9906000" cy="6865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222046627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9391464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02838376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98046779"/>
                    </a:ext>
                  </a:extLst>
                </a:gridCol>
              </a:tblGrid>
              <a:tr h="3412552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      </a:t>
                      </a:r>
                      <a:endParaRPr lang="fr-FR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Des feuilles simples opposées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Des feuilles simples alternes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489918"/>
                  </a:ext>
                </a:extLst>
              </a:tr>
              <a:tr h="3452639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La base du limbe arrondie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La base du limbe en cœur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La base du limbe asymétrique</a:t>
                      </a: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10703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629E6212-BFFB-20A5-6E3D-0B8B75F36BAD}"/>
              </a:ext>
            </a:extLst>
          </p:cNvPr>
          <p:cNvSpPr/>
          <p:nvPr/>
        </p:nvSpPr>
        <p:spPr>
          <a:xfrm>
            <a:off x="7955157" y="4321016"/>
            <a:ext cx="144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05F437A-E071-B0C1-EF34-63057C5C60CE}"/>
              </a:ext>
            </a:extLst>
          </p:cNvPr>
          <p:cNvSpPr/>
          <p:nvPr/>
        </p:nvSpPr>
        <p:spPr>
          <a:xfrm>
            <a:off x="2944784" y="4489132"/>
            <a:ext cx="144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0ACFF6-0CDB-3663-AE17-5FF2753AA5F9}"/>
              </a:ext>
            </a:extLst>
          </p:cNvPr>
          <p:cNvSpPr/>
          <p:nvPr/>
        </p:nvSpPr>
        <p:spPr>
          <a:xfrm>
            <a:off x="5440851" y="4489132"/>
            <a:ext cx="144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D38E8954-8419-3AAA-A3D3-9659001E3C4D}"/>
              </a:ext>
            </a:extLst>
          </p:cNvPr>
          <p:cNvGrpSpPr/>
          <p:nvPr/>
        </p:nvGrpSpPr>
        <p:grpSpPr>
          <a:xfrm rot="16590838">
            <a:off x="5671578" y="388166"/>
            <a:ext cx="710671" cy="745393"/>
            <a:chOff x="6458954" y="1192600"/>
            <a:chExt cx="1518783" cy="1518783"/>
          </a:xfrm>
        </p:grpSpPr>
        <p:pic>
          <p:nvPicPr>
            <p:cNvPr id="91" name="Graphique 90" descr="Feuille contour">
              <a:extLst>
                <a:ext uri="{FF2B5EF4-FFF2-40B4-BE49-F238E27FC236}">
                  <a16:creationId xmlns:a16="http://schemas.microsoft.com/office/drawing/2014/main" id="{0899CD72-1502-8B90-9E15-0996DD4F89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2" name="Encre 91">
                  <a:extLst>
                    <a:ext uri="{FF2B5EF4-FFF2-40B4-BE49-F238E27FC236}">
                      <a16:creationId xmlns:a16="http://schemas.microsoft.com/office/drawing/2014/main" id="{25D68D63-87B4-9D9D-5840-975755F31065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92" name="Encre 91">
                  <a:extLst>
                    <a:ext uri="{FF2B5EF4-FFF2-40B4-BE49-F238E27FC236}">
                      <a16:creationId xmlns:a16="http://schemas.microsoft.com/office/drawing/2014/main" id="{25D68D63-87B4-9D9D-5840-975755F3106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93" name="Encre 92">
                  <a:extLst>
                    <a:ext uri="{FF2B5EF4-FFF2-40B4-BE49-F238E27FC236}">
                      <a16:creationId xmlns:a16="http://schemas.microsoft.com/office/drawing/2014/main" id="{FCAB1F8F-3750-EE8E-EE77-DFCCC1095FB8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93" name="Encre 92">
                  <a:extLst>
                    <a:ext uri="{FF2B5EF4-FFF2-40B4-BE49-F238E27FC236}">
                      <a16:creationId xmlns:a16="http://schemas.microsoft.com/office/drawing/2014/main" id="{FCAB1F8F-3750-EE8E-EE77-DFCCC1095FB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94" name="Encre 93">
                  <a:extLst>
                    <a:ext uri="{FF2B5EF4-FFF2-40B4-BE49-F238E27FC236}">
                      <a16:creationId xmlns:a16="http://schemas.microsoft.com/office/drawing/2014/main" id="{9B4D6F57-0128-A944-65BB-458103232051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94" name="Encre 93">
                  <a:extLst>
                    <a:ext uri="{FF2B5EF4-FFF2-40B4-BE49-F238E27FC236}">
                      <a16:creationId xmlns:a16="http://schemas.microsoft.com/office/drawing/2014/main" id="{9B4D6F57-0128-A944-65BB-45810323205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95" name="Encre 94">
                  <a:extLst>
                    <a:ext uri="{FF2B5EF4-FFF2-40B4-BE49-F238E27FC236}">
                      <a16:creationId xmlns:a16="http://schemas.microsoft.com/office/drawing/2014/main" id="{F61243B7-B45F-5639-7A6F-3D36D038AA1D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95" name="Encre 94">
                  <a:extLst>
                    <a:ext uri="{FF2B5EF4-FFF2-40B4-BE49-F238E27FC236}">
                      <a16:creationId xmlns:a16="http://schemas.microsoft.com/office/drawing/2014/main" id="{F61243B7-B45F-5639-7A6F-3D36D038AA1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14" name="Encre 113">
                <a:extLst>
                  <a:ext uri="{FF2B5EF4-FFF2-40B4-BE49-F238E27FC236}">
                    <a16:creationId xmlns:a16="http://schemas.microsoft.com/office/drawing/2014/main" id="{35097B3F-25F4-2C6B-50B6-011C7FA82EF3}"/>
                  </a:ext>
                </a:extLst>
              </p14:cNvPr>
              <p14:cNvContentPartPr/>
              <p14:nvPr/>
            </p14:nvContentPartPr>
            <p14:xfrm>
              <a:off x="5675878" y="539107"/>
              <a:ext cx="1059120" cy="1611000"/>
            </p14:xfrm>
          </p:contentPart>
        </mc:Choice>
        <mc:Fallback xmlns="">
          <p:pic>
            <p:nvPicPr>
              <p:cNvPr id="114" name="Encre 113">
                <a:extLst>
                  <a:ext uri="{FF2B5EF4-FFF2-40B4-BE49-F238E27FC236}">
                    <a16:creationId xmlns:a16="http://schemas.microsoft.com/office/drawing/2014/main" id="{35097B3F-25F4-2C6B-50B6-011C7FA82EF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666878" y="530107"/>
                <a:ext cx="1076760" cy="162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15" name="Encre 114">
                <a:extLst>
                  <a:ext uri="{FF2B5EF4-FFF2-40B4-BE49-F238E27FC236}">
                    <a16:creationId xmlns:a16="http://schemas.microsoft.com/office/drawing/2014/main" id="{EFD409D2-81F6-F2CA-95E9-F9FBDEA5A358}"/>
                  </a:ext>
                </a:extLst>
              </p14:cNvPr>
              <p14:cNvContentPartPr/>
              <p14:nvPr/>
            </p14:nvContentPartPr>
            <p14:xfrm>
              <a:off x="5745718" y="594547"/>
              <a:ext cx="1036800" cy="1637280"/>
            </p14:xfrm>
          </p:contentPart>
        </mc:Choice>
        <mc:Fallback xmlns="">
          <p:pic>
            <p:nvPicPr>
              <p:cNvPr id="115" name="Encre 114">
                <a:extLst>
                  <a:ext uri="{FF2B5EF4-FFF2-40B4-BE49-F238E27FC236}">
                    <a16:creationId xmlns:a16="http://schemas.microsoft.com/office/drawing/2014/main" id="{EFD409D2-81F6-F2CA-95E9-F9FBDEA5A358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737078" y="585547"/>
                <a:ext cx="1054440" cy="1654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D1013CE2-D20B-B481-AE9C-283AE5072CA8}"/>
              </a:ext>
            </a:extLst>
          </p:cNvPr>
          <p:cNvGrpSpPr/>
          <p:nvPr/>
        </p:nvGrpSpPr>
        <p:grpSpPr>
          <a:xfrm rot="4227922">
            <a:off x="6322346" y="824712"/>
            <a:ext cx="710671" cy="745393"/>
            <a:chOff x="6458954" y="1192600"/>
            <a:chExt cx="1518783" cy="1518783"/>
          </a:xfrm>
        </p:grpSpPr>
        <p:pic>
          <p:nvPicPr>
            <p:cNvPr id="118" name="Graphique 117" descr="Feuille contour">
              <a:extLst>
                <a:ext uri="{FF2B5EF4-FFF2-40B4-BE49-F238E27FC236}">
                  <a16:creationId xmlns:a16="http://schemas.microsoft.com/office/drawing/2014/main" id="{860DA9BB-DDD4-9D3F-FEC5-B6DB496B6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19" name="Encre 118">
                  <a:extLst>
                    <a:ext uri="{FF2B5EF4-FFF2-40B4-BE49-F238E27FC236}">
                      <a16:creationId xmlns:a16="http://schemas.microsoft.com/office/drawing/2014/main" id="{6801C773-D731-2690-C160-0E418D84B0BF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19" name="Encre 118">
                  <a:extLst>
                    <a:ext uri="{FF2B5EF4-FFF2-40B4-BE49-F238E27FC236}">
                      <a16:creationId xmlns:a16="http://schemas.microsoft.com/office/drawing/2014/main" id="{6801C773-D731-2690-C160-0E418D84B0B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20" name="Encre 119">
                  <a:extLst>
                    <a:ext uri="{FF2B5EF4-FFF2-40B4-BE49-F238E27FC236}">
                      <a16:creationId xmlns:a16="http://schemas.microsoft.com/office/drawing/2014/main" id="{18EC0895-4B61-76F9-32AE-6C16F6C54D3F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20" name="Encre 119">
                  <a:extLst>
                    <a:ext uri="{FF2B5EF4-FFF2-40B4-BE49-F238E27FC236}">
                      <a16:creationId xmlns:a16="http://schemas.microsoft.com/office/drawing/2014/main" id="{18EC0895-4B61-76F9-32AE-6C16F6C54D3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21" name="Encre 120">
                  <a:extLst>
                    <a:ext uri="{FF2B5EF4-FFF2-40B4-BE49-F238E27FC236}">
                      <a16:creationId xmlns:a16="http://schemas.microsoft.com/office/drawing/2014/main" id="{9862B629-2353-2098-65CF-E7F712137B68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21" name="Encre 120">
                  <a:extLst>
                    <a:ext uri="{FF2B5EF4-FFF2-40B4-BE49-F238E27FC236}">
                      <a16:creationId xmlns:a16="http://schemas.microsoft.com/office/drawing/2014/main" id="{9862B629-2353-2098-65CF-E7F712137B6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22" name="Encre 121">
                  <a:extLst>
                    <a:ext uri="{FF2B5EF4-FFF2-40B4-BE49-F238E27FC236}">
                      <a16:creationId xmlns:a16="http://schemas.microsoft.com/office/drawing/2014/main" id="{355BF5C5-7FFF-BE61-DD5B-C680AC084961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22" name="Encre 121">
                  <a:extLst>
                    <a:ext uri="{FF2B5EF4-FFF2-40B4-BE49-F238E27FC236}">
                      <a16:creationId xmlns:a16="http://schemas.microsoft.com/office/drawing/2014/main" id="{355BF5C5-7FFF-BE61-DD5B-C680AC08496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45E6480F-A4A3-C5C1-54EF-DBFECC7F9FF9}"/>
              </a:ext>
            </a:extLst>
          </p:cNvPr>
          <p:cNvGrpSpPr/>
          <p:nvPr/>
        </p:nvGrpSpPr>
        <p:grpSpPr>
          <a:xfrm rot="16590838">
            <a:off x="5498860" y="859740"/>
            <a:ext cx="710671" cy="745393"/>
            <a:chOff x="6458954" y="1192600"/>
            <a:chExt cx="1518783" cy="1518783"/>
          </a:xfrm>
        </p:grpSpPr>
        <p:pic>
          <p:nvPicPr>
            <p:cNvPr id="124" name="Graphique 123" descr="Feuille contour">
              <a:extLst>
                <a:ext uri="{FF2B5EF4-FFF2-40B4-BE49-F238E27FC236}">
                  <a16:creationId xmlns:a16="http://schemas.microsoft.com/office/drawing/2014/main" id="{DF8AF762-E263-A8C6-8568-30596E230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25" name="Encre 124">
                  <a:extLst>
                    <a:ext uri="{FF2B5EF4-FFF2-40B4-BE49-F238E27FC236}">
                      <a16:creationId xmlns:a16="http://schemas.microsoft.com/office/drawing/2014/main" id="{83BE77BD-19E6-D0C7-4472-D108264A0139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25" name="Encre 124">
                  <a:extLst>
                    <a:ext uri="{FF2B5EF4-FFF2-40B4-BE49-F238E27FC236}">
                      <a16:creationId xmlns:a16="http://schemas.microsoft.com/office/drawing/2014/main" id="{83BE77BD-19E6-D0C7-4472-D108264A013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26" name="Encre 125">
                  <a:extLst>
                    <a:ext uri="{FF2B5EF4-FFF2-40B4-BE49-F238E27FC236}">
                      <a16:creationId xmlns:a16="http://schemas.microsoft.com/office/drawing/2014/main" id="{C874BE8E-60D0-F206-7954-BDD7020CF005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26" name="Encre 125">
                  <a:extLst>
                    <a:ext uri="{FF2B5EF4-FFF2-40B4-BE49-F238E27FC236}">
                      <a16:creationId xmlns:a16="http://schemas.microsoft.com/office/drawing/2014/main" id="{C874BE8E-60D0-F206-7954-BDD7020CF00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27" name="Encre 126">
                  <a:extLst>
                    <a:ext uri="{FF2B5EF4-FFF2-40B4-BE49-F238E27FC236}">
                      <a16:creationId xmlns:a16="http://schemas.microsoft.com/office/drawing/2014/main" id="{5912EA52-3F75-E8AE-EB43-FA025CD98762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27" name="Encre 126">
                  <a:extLst>
                    <a:ext uri="{FF2B5EF4-FFF2-40B4-BE49-F238E27FC236}">
                      <a16:creationId xmlns:a16="http://schemas.microsoft.com/office/drawing/2014/main" id="{5912EA52-3F75-E8AE-EB43-FA025CD9876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28" name="Encre 127">
                  <a:extLst>
                    <a:ext uri="{FF2B5EF4-FFF2-40B4-BE49-F238E27FC236}">
                      <a16:creationId xmlns:a16="http://schemas.microsoft.com/office/drawing/2014/main" id="{13549776-D06E-D9FF-78D7-BF6D83B56B8E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28" name="Encre 127">
                  <a:extLst>
                    <a:ext uri="{FF2B5EF4-FFF2-40B4-BE49-F238E27FC236}">
                      <a16:creationId xmlns:a16="http://schemas.microsoft.com/office/drawing/2014/main" id="{13549776-D06E-D9FF-78D7-BF6D83B56B8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A9895AA3-CFD5-94DF-605B-0AD3CA44A1A2}"/>
              </a:ext>
            </a:extLst>
          </p:cNvPr>
          <p:cNvGrpSpPr/>
          <p:nvPr/>
        </p:nvGrpSpPr>
        <p:grpSpPr>
          <a:xfrm rot="4227922">
            <a:off x="6149628" y="1296286"/>
            <a:ext cx="710671" cy="745393"/>
            <a:chOff x="6458954" y="1192600"/>
            <a:chExt cx="1518783" cy="1518783"/>
          </a:xfrm>
        </p:grpSpPr>
        <p:pic>
          <p:nvPicPr>
            <p:cNvPr id="130" name="Graphique 129" descr="Feuille contour">
              <a:extLst>
                <a:ext uri="{FF2B5EF4-FFF2-40B4-BE49-F238E27FC236}">
                  <a16:creationId xmlns:a16="http://schemas.microsoft.com/office/drawing/2014/main" id="{20F3A000-0AFF-80F6-7C84-AF6A4100D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31" name="Encre 130">
                  <a:extLst>
                    <a:ext uri="{FF2B5EF4-FFF2-40B4-BE49-F238E27FC236}">
                      <a16:creationId xmlns:a16="http://schemas.microsoft.com/office/drawing/2014/main" id="{B12DE432-D916-2A32-B69F-5F36360E9A39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31" name="Encre 130">
                  <a:extLst>
                    <a:ext uri="{FF2B5EF4-FFF2-40B4-BE49-F238E27FC236}">
                      <a16:creationId xmlns:a16="http://schemas.microsoft.com/office/drawing/2014/main" id="{B12DE432-D916-2A32-B69F-5F36360E9A3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32" name="Encre 131">
                  <a:extLst>
                    <a:ext uri="{FF2B5EF4-FFF2-40B4-BE49-F238E27FC236}">
                      <a16:creationId xmlns:a16="http://schemas.microsoft.com/office/drawing/2014/main" id="{BC28CCBF-CB20-F571-32AC-01FD21907A8F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32" name="Encre 131">
                  <a:extLst>
                    <a:ext uri="{FF2B5EF4-FFF2-40B4-BE49-F238E27FC236}">
                      <a16:creationId xmlns:a16="http://schemas.microsoft.com/office/drawing/2014/main" id="{BC28CCBF-CB20-F571-32AC-01FD21907A8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33" name="Encre 132">
                  <a:extLst>
                    <a:ext uri="{FF2B5EF4-FFF2-40B4-BE49-F238E27FC236}">
                      <a16:creationId xmlns:a16="http://schemas.microsoft.com/office/drawing/2014/main" id="{2C8D7821-9A51-6396-EFB8-426801F1CF4E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33" name="Encre 132">
                  <a:extLst>
                    <a:ext uri="{FF2B5EF4-FFF2-40B4-BE49-F238E27FC236}">
                      <a16:creationId xmlns:a16="http://schemas.microsoft.com/office/drawing/2014/main" id="{2C8D7821-9A51-6396-EFB8-426801F1CF4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34" name="Encre 133">
                  <a:extLst>
                    <a:ext uri="{FF2B5EF4-FFF2-40B4-BE49-F238E27FC236}">
                      <a16:creationId xmlns:a16="http://schemas.microsoft.com/office/drawing/2014/main" id="{94056585-6955-469F-6142-94D9855FF382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34" name="Encre 133">
                  <a:extLst>
                    <a:ext uri="{FF2B5EF4-FFF2-40B4-BE49-F238E27FC236}">
                      <a16:creationId xmlns:a16="http://schemas.microsoft.com/office/drawing/2014/main" id="{94056585-6955-469F-6142-94D9855FF38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e 134">
            <a:extLst>
              <a:ext uri="{FF2B5EF4-FFF2-40B4-BE49-F238E27FC236}">
                <a16:creationId xmlns:a16="http://schemas.microsoft.com/office/drawing/2014/main" id="{4D7C5BF5-39B2-3849-F9E2-7D52B26A78DA}"/>
              </a:ext>
            </a:extLst>
          </p:cNvPr>
          <p:cNvGrpSpPr/>
          <p:nvPr/>
        </p:nvGrpSpPr>
        <p:grpSpPr>
          <a:xfrm rot="16590838">
            <a:off x="5295092" y="1294231"/>
            <a:ext cx="710671" cy="745393"/>
            <a:chOff x="6458954" y="1192600"/>
            <a:chExt cx="1518783" cy="1518783"/>
          </a:xfrm>
        </p:grpSpPr>
        <p:pic>
          <p:nvPicPr>
            <p:cNvPr id="136" name="Graphique 135" descr="Feuille contour">
              <a:extLst>
                <a:ext uri="{FF2B5EF4-FFF2-40B4-BE49-F238E27FC236}">
                  <a16:creationId xmlns:a16="http://schemas.microsoft.com/office/drawing/2014/main" id="{FA77D933-BA64-2934-5B72-C7E129CB7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37" name="Encre 136">
                  <a:extLst>
                    <a:ext uri="{FF2B5EF4-FFF2-40B4-BE49-F238E27FC236}">
                      <a16:creationId xmlns:a16="http://schemas.microsoft.com/office/drawing/2014/main" id="{DA3B8C88-8646-0563-9C2B-CCF849D9C82C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37" name="Encre 136">
                  <a:extLst>
                    <a:ext uri="{FF2B5EF4-FFF2-40B4-BE49-F238E27FC236}">
                      <a16:creationId xmlns:a16="http://schemas.microsoft.com/office/drawing/2014/main" id="{DA3B8C88-8646-0563-9C2B-CCF849D9C82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38" name="Encre 137">
                  <a:extLst>
                    <a:ext uri="{FF2B5EF4-FFF2-40B4-BE49-F238E27FC236}">
                      <a16:creationId xmlns:a16="http://schemas.microsoft.com/office/drawing/2014/main" id="{A814B674-4E99-6305-B814-BEF5F727F402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38" name="Encre 137">
                  <a:extLst>
                    <a:ext uri="{FF2B5EF4-FFF2-40B4-BE49-F238E27FC236}">
                      <a16:creationId xmlns:a16="http://schemas.microsoft.com/office/drawing/2014/main" id="{A814B674-4E99-6305-B814-BEF5F727F40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39" name="Encre 138">
                  <a:extLst>
                    <a:ext uri="{FF2B5EF4-FFF2-40B4-BE49-F238E27FC236}">
                      <a16:creationId xmlns:a16="http://schemas.microsoft.com/office/drawing/2014/main" id="{0834A16D-3ED8-FC59-D4F0-C7B8734B9D3B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39" name="Encre 138">
                  <a:extLst>
                    <a:ext uri="{FF2B5EF4-FFF2-40B4-BE49-F238E27FC236}">
                      <a16:creationId xmlns:a16="http://schemas.microsoft.com/office/drawing/2014/main" id="{0834A16D-3ED8-FC59-D4F0-C7B8734B9D3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40" name="Encre 139">
                  <a:extLst>
                    <a:ext uri="{FF2B5EF4-FFF2-40B4-BE49-F238E27FC236}">
                      <a16:creationId xmlns:a16="http://schemas.microsoft.com/office/drawing/2014/main" id="{CDC883DF-16E8-4FB9-C149-578DEC214C4C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40" name="Encre 139">
                  <a:extLst>
                    <a:ext uri="{FF2B5EF4-FFF2-40B4-BE49-F238E27FC236}">
                      <a16:creationId xmlns:a16="http://schemas.microsoft.com/office/drawing/2014/main" id="{CDC883DF-16E8-4FB9-C149-578DEC214C4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5FB25C2-93C0-4BD8-4FDD-4244C7B36277}"/>
              </a:ext>
            </a:extLst>
          </p:cNvPr>
          <p:cNvGrpSpPr/>
          <p:nvPr/>
        </p:nvGrpSpPr>
        <p:grpSpPr>
          <a:xfrm rot="4227922">
            <a:off x="5945860" y="1730777"/>
            <a:ext cx="710671" cy="745393"/>
            <a:chOff x="6458954" y="1192600"/>
            <a:chExt cx="1518783" cy="1518783"/>
          </a:xfrm>
        </p:grpSpPr>
        <p:pic>
          <p:nvPicPr>
            <p:cNvPr id="142" name="Graphique 141" descr="Feuille contour">
              <a:extLst>
                <a:ext uri="{FF2B5EF4-FFF2-40B4-BE49-F238E27FC236}">
                  <a16:creationId xmlns:a16="http://schemas.microsoft.com/office/drawing/2014/main" id="{DB3A012D-1210-1FE1-0C39-B97468100C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43" name="Encre 142">
                  <a:extLst>
                    <a:ext uri="{FF2B5EF4-FFF2-40B4-BE49-F238E27FC236}">
                      <a16:creationId xmlns:a16="http://schemas.microsoft.com/office/drawing/2014/main" id="{FA62FA4D-82EA-A820-FB56-F992A88B0280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43" name="Encre 142">
                  <a:extLst>
                    <a:ext uri="{FF2B5EF4-FFF2-40B4-BE49-F238E27FC236}">
                      <a16:creationId xmlns:a16="http://schemas.microsoft.com/office/drawing/2014/main" id="{FA62FA4D-82EA-A820-FB56-F992A88B028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44" name="Encre 143">
                  <a:extLst>
                    <a:ext uri="{FF2B5EF4-FFF2-40B4-BE49-F238E27FC236}">
                      <a16:creationId xmlns:a16="http://schemas.microsoft.com/office/drawing/2014/main" id="{3CD0EB2C-B17A-8993-C7EA-E18006455403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44" name="Encre 143">
                  <a:extLst>
                    <a:ext uri="{FF2B5EF4-FFF2-40B4-BE49-F238E27FC236}">
                      <a16:creationId xmlns:a16="http://schemas.microsoft.com/office/drawing/2014/main" id="{3CD0EB2C-B17A-8993-C7EA-E1800645540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45" name="Encre 144">
                  <a:extLst>
                    <a:ext uri="{FF2B5EF4-FFF2-40B4-BE49-F238E27FC236}">
                      <a16:creationId xmlns:a16="http://schemas.microsoft.com/office/drawing/2014/main" id="{A4B813B3-3FD7-611D-4B47-A488E1803E28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45" name="Encre 144">
                  <a:extLst>
                    <a:ext uri="{FF2B5EF4-FFF2-40B4-BE49-F238E27FC236}">
                      <a16:creationId xmlns:a16="http://schemas.microsoft.com/office/drawing/2014/main" id="{A4B813B3-3FD7-611D-4B47-A488E1803E2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46" name="Encre 145">
                  <a:extLst>
                    <a:ext uri="{FF2B5EF4-FFF2-40B4-BE49-F238E27FC236}">
                      <a16:creationId xmlns:a16="http://schemas.microsoft.com/office/drawing/2014/main" id="{1DE4BB22-8140-EAF8-ECE4-233D516299B2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46" name="Encre 145">
                  <a:extLst>
                    <a:ext uri="{FF2B5EF4-FFF2-40B4-BE49-F238E27FC236}">
                      <a16:creationId xmlns:a16="http://schemas.microsoft.com/office/drawing/2014/main" id="{1DE4BB22-8140-EAF8-ECE4-233D516299B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47" name="Encre 146">
                <a:extLst>
                  <a:ext uri="{FF2B5EF4-FFF2-40B4-BE49-F238E27FC236}">
                    <a16:creationId xmlns:a16="http://schemas.microsoft.com/office/drawing/2014/main" id="{D4B8A11E-9E82-A963-29A1-039B31F0B580}"/>
                  </a:ext>
                </a:extLst>
              </p14:cNvPr>
              <p14:cNvContentPartPr/>
              <p14:nvPr/>
            </p14:nvContentPartPr>
            <p14:xfrm>
              <a:off x="8220745" y="459907"/>
              <a:ext cx="1036800" cy="1637280"/>
            </p14:xfrm>
          </p:contentPart>
        </mc:Choice>
        <mc:Fallback xmlns="">
          <p:pic>
            <p:nvPicPr>
              <p:cNvPr id="147" name="Encre 146">
                <a:extLst>
                  <a:ext uri="{FF2B5EF4-FFF2-40B4-BE49-F238E27FC236}">
                    <a16:creationId xmlns:a16="http://schemas.microsoft.com/office/drawing/2014/main" id="{D4B8A11E-9E82-A963-29A1-039B31F0B58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212105" y="450907"/>
                <a:ext cx="1054440" cy="165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48" name="Encre 147">
                <a:extLst>
                  <a:ext uri="{FF2B5EF4-FFF2-40B4-BE49-F238E27FC236}">
                    <a16:creationId xmlns:a16="http://schemas.microsoft.com/office/drawing/2014/main" id="{19C6E979-C82B-9247-E3FD-39F38AD499CC}"/>
                  </a:ext>
                </a:extLst>
              </p14:cNvPr>
              <p14:cNvContentPartPr/>
              <p14:nvPr/>
            </p14:nvContentPartPr>
            <p14:xfrm>
              <a:off x="8160684" y="415444"/>
              <a:ext cx="1059120" cy="1611000"/>
            </p14:xfrm>
          </p:contentPart>
        </mc:Choice>
        <mc:Fallback xmlns="">
          <p:pic>
            <p:nvPicPr>
              <p:cNvPr id="148" name="Encre 147">
                <a:extLst>
                  <a:ext uri="{FF2B5EF4-FFF2-40B4-BE49-F238E27FC236}">
                    <a16:creationId xmlns:a16="http://schemas.microsoft.com/office/drawing/2014/main" id="{19C6E979-C82B-9247-E3FD-39F38AD499C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151684" y="406444"/>
                <a:ext cx="1076760" cy="1628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395D0A68-F244-C191-E370-13D18E755368}"/>
              </a:ext>
            </a:extLst>
          </p:cNvPr>
          <p:cNvGrpSpPr/>
          <p:nvPr/>
        </p:nvGrpSpPr>
        <p:grpSpPr>
          <a:xfrm rot="16590838">
            <a:off x="8251995" y="114886"/>
            <a:ext cx="710671" cy="745393"/>
            <a:chOff x="6458954" y="1192600"/>
            <a:chExt cx="1518783" cy="1518783"/>
          </a:xfrm>
        </p:grpSpPr>
        <p:pic>
          <p:nvPicPr>
            <p:cNvPr id="150" name="Graphique 149" descr="Feuille contour">
              <a:extLst>
                <a:ext uri="{FF2B5EF4-FFF2-40B4-BE49-F238E27FC236}">
                  <a16:creationId xmlns:a16="http://schemas.microsoft.com/office/drawing/2014/main" id="{62B9D646-615D-0436-843D-0B2AFED36A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51" name="Encre 150">
                  <a:extLst>
                    <a:ext uri="{FF2B5EF4-FFF2-40B4-BE49-F238E27FC236}">
                      <a16:creationId xmlns:a16="http://schemas.microsoft.com/office/drawing/2014/main" id="{48EF31B5-E8B4-B213-13FF-413F264A2ADD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51" name="Encre 150">
                  <a:extLst>
                    <a:ext uri="{FF2B5EF4-FFF2-40B4-BE49-F238E27FC236}">
                      <a16:creationId xmlns:a16="http://schemas.microsoft.com/office/drawing/2014/main" id="{48EF31B5-E8B4-B213-13FF-413F264A2AD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52" name="Encre 151">
                  <a:extLst>
                    <a:ext uri="{FF2B5EF4-FFF2-40B4-BE49-F238E27FC236}">
                      <a16:creationId xmlns:a16="http://schemas.microsoft.com/office/drawing/2014/main" id="{AD64B552-2A49-353D-F061-6A71B93B2093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52" name="Encre 151">
                  <a:extLst>
                    <a:ext uri="{FF2B5EF4-FFF2-40B4-BE49-F238E27FC236}">
                      <a16:creationId xmlns:a16="http://schemas.microsoft.com/office/drawing/2014/main" id="{AD64B552-2A49-353D-F061-6A71B93B209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53" name="Encre 152">
                  <a:extLst>
                    <a:ext uri="{FF2B5EF4-FFF2-40B4-BE49-F238E27FC236}">
                      <a16:creationId xmlns:a16="http://schemas.microsoft.com/office/drawing/2014/main" id="{C9F39916-E3F9-4701-B030-703A8B81F907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53" name="Encre 152">
                  <a:extLst>
                    <a:ext uri="{FF2B5EF4-FFF2-40B4-BE49-F238E27FC236}">
                      <a16:creationId xmlns:a16="http://schemas.microsoft.com/office/drawing/2014/main" id="{C9F39916-E3F9-4701-B030-703A8B81F90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54" name="Encre 153">
                  <a:extLst>
                    <a:ext uri="{FF2B5EF4-FFF2-40B4-BE49-F238E27FC236}">
                      <a16:creationId xmlns:a16="http://schemas.microsoft.com/office/drawing/2014/main" id="{99BE6E7B-0363-7760-D36B-1E15D66147F3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54" name="Encre 153">
                  <a:extLst>
                    <a:ext uri="{FF2B5EF4-FFF2-40B4-BE49-F238E27FC236}">
                      <a16:creationId xmlns:a16="http://schemas.microsoft.com/office/drawing/2014/main" id="{99BE6E7B-0363-7760-D36B-1E15D66147F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e 154">
            <a:extLst>
              <a:ext uri="{FF2B5EF4-FFF2-40B4-BE49-F238E27FC236}">
                <a16:creationId xmlns:a16="http://schemas.microsoft.com/office/drawing/2014/main" id="{C0CCBA35-F10F-5581-42B9-169B9D26483A}"/>
              </a:ext>
            </a:extLst>
          </p:cNvPr>
          <p:cNvGrpSpPr/>
          <p:nvPr/>
        </p:nvGrpSpPr>
        <p:grpSpPr>
          <a:xfrm rot="4227922">
            <a:off x="8773530" y="810036"/>
            <a:ext cx="710671" cy="745393"/>
            <a:chOff x="6458954" y="1192600"/>
            <a:chExt cx="1518783" cy="1518783"/>
          </a:xfrm>
        </p:grpSpPr>
        <p:pic>
          <p:nvPicPr>
            <p:cNvPr id="156" name="Graphique 155" descr="Feuille contour">
              <a:extLst>
                <a:ext uri="{FF2B5EF4-FFF2-40B4-BE49-F238E27FC236}">
                  <a16:creationId xmlns:a16="http://schemas.microsoft.com/office/drawing/2014/main" id="{671CCFB0-53C1-228A-A940-10E7FE6A9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57" name="Encre 156">
                  <a:extLst>
                    <a:ext uri="{FF2B5EF4-FFF2-40B4-BE49-F238E27FC236}">
                      <a16:creationId xmlns:a16="http://schemas.microsoft.com/office/drawing/2014/main" id="{26994A19-8B6A-D377-92C6-2B5CA813141E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57" name="Encre 156">
                  <a:extLst>
                    <a:ext uri="{FF2B5EF4-FFF2-40B4-BE49-F238E27FC236}">
                      <a16:creationId xmlns:a16="http://schemas.microsoft.com/office/drawing/2014/main" id="{26994A19-8B6A-D377-92C6-2B5CA813141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58" name="Encre 157">
                  <a:extLst>
                    <a:ext uri="{FF2B5EF4-FFF2-40B4-BE49-F238E27FC236}">
                      <a16:creationId xmlns:a16="http://schemas.microsoft.com/office/drawing/2014/main" id="{AA7ABC15-1EE8-3C6E-8ABE-286A26B35C65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58" name="Encre 157">
                  <a:extLst>
                    <a:ext uri="{FF2B5EF4-FFF2-40B4-BE49-F238E27FC236}">
                      <a16:creationId xmlns:a16="http://schemas.microsoft.com/office/drawing/2014/main" id="{AA7ABC15-1EE8-3C6E-8ABE-286A26B35C6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59" name="Encre 158">
                  <a:extLst>
                    <a:ext uri="{FF2B5EF4-FFF2-40B4-BE49-F238E27FC236}">
                      <a16:creationId xmlns:a16="http://schemas.microsoft.com/office/drawing/2014/main" id="{1B267A68-ECBF-5CAA-F348-7EBF42CA9248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59" name="Encre 158">
                  <a:extLst>
                    <a:ext uri="{FF2B5EF4-FFF2-40B4-BE49-F238E27FC236}">
                      <a16:creationId xmlns:a16="http://schemas.microsoft.com/office/drawing/2014/main" id="{1B267A68-ECBF-5CAA-F348-7EBF42CA924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60" name="Encre 159">
                  <a:extLst>
                    <a:ext uri="{FF2B5EF4-FFF2-40B4-BE49-F238E27FC236}">
                      <a16:creationId xmlns:a16="http://schemas.microsoft.com/office/drawing/2014/main" id="{9D7F434B-A6C5-8358-13B7-A6642F44E1C7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60" name="Encre 159">
                  <a:extLst>
                    <a:ext uri="{FF2B5EF4-FFF2-40B4-BE49-F238E27FC236}">
                      <a16:creationId xmlns:a16="http://schemas.microsoft.com/office/drawing/2014/main" id="{9D7F434B-A6C5-8358-13B7-A6642F44E1C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58A9D391-A818-61C8-22CD-59096DA034C7}"/>
              </a:ext>
            </a:extLst>
          </p:cNvPr>
          <p:cNvGrpSpPr/>
          <p:nvPr/>
        </p:nvGrpSpPr>
        <p:grpSpPr>
          <a:xfrm rot="4227922">
            <a:off x="8517606" y="1460861"/>
            <a:ext cx="710671" cy="745393"/>
            <a:chOff x="6458954" y="1192600"/>
            <a:chExt cx="1518783" cy="1518783"/>
          </a:xfrm>
        </p:grpSpPr>
        <p:pic>
          <p:nvPicPr>
            <p:cNvPr id="162" name="Graphique 161" descr="Feuille contour">
              <a:extLst>
                <a:ext uri="{FF2B5EF4-FFF2-40B4-BE49-F238E27FC236}">
                  <a16:creationId xmlns:a16="http://schemas.microsoft.com/office/drawing/2014/main" id="{E05DD3BE-290A-B384-5243-ECC29799F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63" name="Encre 162">
                  <a:extLst>
                    <a:ext uri="{FF2B5EF4-FFF2-40B4-BE49-F238E27FC236}">
                      <a16:creationId xmlns:a16="http://schemas.microsoft.com/office/drawing/2014/main" id="{A881F0C2-43DE-6BA5-ABC2-57429E50DCD8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63" name="Encre 162">
                  <a:extLst>
                    <a:ext uri="{FF2B5EF4-FFF2-40B4-BE49-F238E27FC236}">
                      <a16:creationId xmlns:a16="http://schemas.microsoft.com/office/drawing/2014/main" id="{A881F0C2-43DE-6BA5-ABC2-57429E50DCD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64" name="Encre 163">
                  <a:extLst>
                    <a:ext uri="{FF2B5EF4-FFF2-40B4-BE49-F238E27FC236}">
                      <a16:creationId xmlns:a16="http://schemas.microsoft.com/office/drawing/2014/main" id="{109AD859-01F3-9E66-D343-87FBDCF798CF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64" name="Encre 163">
                  <a:extLst>
                    <a:ext uri="{FF2B5EF4-FFF2-40B4-BE49-F238E27FC236}">
                      <a16:creationId xmlns:a16="http://schemas.microsoft.com/office/drawing/2014/main" id="{109AD859-01F3-9E66-D343-87FBDCF798C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65" name="Encre 164">
                  <a:extLst>
                    <a:ext uri="{FF2B5EF4-FFF2-40B4-BE49-F238E27FC236}">
                      <a16:creationId xmlns:a16="http://schemas.microsoft.com/office/drawing/2014/main" id="{98678899-36A0-188B-E493-1643CA4435CE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65" name="Encre 164">
                  <a:extLst>
                    <a:ext uri="{FF2B5EF4-FFF2-40B4-BE49-F238E27FC236}">
                      <a16:creationId xmlns:a16="http://schemas.microsoft.com/office/drawing/2014/main" id="{98678899-36A0-188B-E493-1643CA4435C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66" name="Encre 165">
                  <a:extLst>
                    <a:ext uri="{FF2B5EF4-FFF2-40B4-BE49-F238E27FC236}">
                      <a16:creationId xmlns:a16="http://schemas.microsoft.com/office/drawing/2014/main" id="{22B52FA7-3838-B30F-8284-B7CB8CA422EC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66" name="Encre 165">
                  <a:extLst>
                    <a:ext uri="{FF2B5EF4-FFF2-40B4-BE49-F238E27FC236}">
                      <a16:creationId xmlns:a16="http://schemas.microsoft.com/office/drawing/2014/main" id="{22B52FA7-3838-B30F-8284-B7CB8CA422E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FF15DC39-4D50-15BE-EB1D-EB29C5AAB35F}"/>
              </a:ext>
            </a:extLst>
          </p:cNvPr>
          <p:cNvGrpSpPr/>
          <p:nvPr/>
        </p:nvGrpSpPr>
        <p:grpSpPr>
          <a:xfrm rot="16590838">
            <a:off x="8002168" y="681246"/>
            <a:ext cx="710671" cy="745393"/>
            <a:chOff x="6458954" y="1192600"/>
            <a:chExt cx="1518783" cy="1518783"/>
          </a:xfrm>
        </p:grpSpPr>
        <p:pic>
          <p:nvPicPr>
            <p:cNvPr id="168" name="Graphique 167" descr="Feuille contour">
              <a:extLst>
                <a:ext uri="{FF2B5EF4-FFF2-40B4-BE49-F238E27FC236}">
                  <a16:creationId xmlns:a16="http://schemas.microsoft.com/office/drawing/2014/main" id="{DF2EF58E-5DA2-EE91-D87C-186485130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69" name="Encre 168">
                  <a:extLst>
                    <a:ext uri="{FF2B5EF4-FFF2-40B4-BE49-F238E27FC236}">
                      <a16:creationId xmlns:a16="http://schemas.microsoft.com/office/drawing/2014/main" id="{52E9A528-EBB1-44A8-559D-4466C67D6325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69" name="Encre 168">
                  <a:extLst>
                    <a:ext uri="{FF2B5EF4-FFF2-40B4-BE49-F238E27FC236}">
                      <a16:creationId xmlns:a16="http://schemas.microsoft.com/office/drawing/2014/main" id="{52E9A528-EBB1-44A8-559D-4466C67D632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62625" y="1414662"/>
                  <a:ext cx="511057" cy="4625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70" name="Encre 169">
                  <a:extLst>
                    <a:ext uri="{FF2B5EF4-FFF2-40B4-BE49-F238E27FC236}">
                      <a16:creationId xmlns:a16="http://schemas.microsoft.com/office/drawing/2014/main" id="{AEBC8CD1-30CD-51AC-FFFC-ECC54C686F06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70" name="Encre 169">
                  <a:extLst>
                    <a:ext uri="{FF2B5EF4-FFF2-40B4-BE49-F238E27FC236}">
                      <a16:creationId xmlns:a16="http://schemas.microsoft.com/office/drawing/2014/main" id="{AEBC8CD1-30CD-51AC-FFFC-ECC54C686F0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6693" y="1492469"/>
                  <a:ext cx="331441" cy="2727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71" name="Encre 170">
                  <a:extLst>
                    <a:ext uri="{FF2B5EF4-FFF2-40B4-BE49-F238E27FC236}">
                      <a16:creationId xmlns:a16="http://schemas.microsoft.com/office/drawing/2014/main" id="{94132F2B-9252-7B9B-D371-524434A40E50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71" name="Encre 170">
                  <a:extLst>
                    <a:ext uri="{FF2B5EF4-FFF2-40B4-BE49-F238E27FC236}">
                      <a16:creationId xmlns:a16="http://schemas.microsoft.com/office/drawing/2014/main" id="{94132F2B-9252-7B9B-D371-524434A40E5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50661" y="1516536"/>
                  <a:ext cx="554985" cy="4744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72" name="Encre 171">
                  <a:extLst>
                    <a:ext uri="{FF2B5EF4-FFF2-40B4-BE49-F238E27FC236}">
                      <a16:creationId xmlns:a16="http://schemas.microsoft.com/office/drawing/2014/main" id="{7F22B27F-22F1-C9D1-0B75-CE05A6756A07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72" name="Encre 171">
                  <a:extLst>
                    <a:ext uri="{FF2B5EF4-FFF2-40B4-BE49-F238E27FC236}">
                      <a16:creationId xmlns:a16="http://schemas.microsoft.com/office/drawing/2014/main" id="{7F22B27F-22F1-C9D1-0B75-CE05A6756A0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737" y="1661258"/>
                  <a:ext cx="757313" cy="516885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04FE8F89-A0A6-6D54-4E32-66D33F14D7A8}"/>
                  </a:ext>
                </a:extLst>
              </p14:cNvPr>
              <p14:cNvContentPartPr/>
              <p14:nvPr/>
            </p14:nvContentPartPr>
            <p14:xfrm rot="21151736">
              <a:off x="785802" y="4302731"/>
              <a:ext cx="717840" cy="770400"/>
            </p14:xfrm>
          </p:contentPart>
        </mc:Choice>
        <mc:Fallback xmlns=""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04FE8F89-A0A6-6D54-4E32-66D33F14D7A8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 rot="21151736">
                <a:off x="776802" y="4293727"/>
                <a:ext cx="735480" cy="788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E4B594B2-2E2C-1E1D-D535-5CA91F4028D6}"/>
                  </a:ext>
                </a:extLst>
              </p14:cNvPr>
              <p14:cNvContentPartPr/>
              <p14:nvPr/>
            </p14:nvContentPartPr>
            <p14:xfrm>
              <a:off x="751744" y="3973170"/>
              <a:ext cx="960120" cy="1189080"/>
            </p14:xfrm>
          </p:contentPart>
        </mc:Choice>
        <mc:Fallback xmlns=""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E4B594B2-2E2C-1E1D-D535-5CA91F4028D6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742744" y="3964170"/>
                <a:ext cx="977760" cy="1206720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ZoneTexte 32">
            <a:extLst>
              <a:ext uri="{FF2B5EF4-FFF2-40B4-BE49-F238E27FC236}">
                <a16:creationId xmlns:a16="http://schemas.microsoft.com/office/drawing/2014/main" id="{EE6F451A-3044-1AB8-FC80-638908D5D2BA}"/>
              </a:ext>
            </a:extLst>
          </p:cNvPr>
          <p:cNvSpPr txBox="1"/>
          <p:nvPr/>
        </p:nvSpPr>
        <p:spPr>
          <a:xfrm>
            <a:off x="193594" y="5867871"/>
            <a:ext cx="21576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entury Gothic" panose="020B0502020202020204" pitchFamily="34" charset="0"/>
              </a:rPr>
              <a:t>Le bord du limbe ondulé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35" name="Encre 34">
                <a:extLst>
                  <a:ext uri="{FF2B5EF4-FFF2-40B4-BE49-F238E27FC236}">
                    <a16:creationId xmlns:a16="http://schemas.microsoft.com/office/drawing/2014/main" id="{B20A9423-79FE-DE89-4627-030B34ACF6B3}"/>
                  </a:ext>
                </a:extLst>
              </p14:cNvPr>
              <p14:cNvContentPartPr/>
              <p14:nvPr/>
            </p14:nvContentPartPr>
            <p14:xfrm rot="18859216">
              <a:off x="5799896" y="4061939"/>
              <a:ext cx="717840" cy="770400"/>
            </p14:xfrm>
          </p:contentPart>
        </mc:Choice>
        <mc:Fallback xmlns="">
          <p:pic>
            <p:nvPicPr>
              <p:cNvPr id="35" name="Encre 34">
                <a:extLst>
                  <a:ext uri="{FF2B5EF4-FFF2-40B4-BE49-F238E27FC236}">
                    <a16:creationId xmlns:a16="http://schemas.microsoft.com/office/drawing/2014/main" id="{B20A9423-79FE-DE89-4627-030B34ACF6B3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 rot="18859216">
                <a:off x="5790896" y="4052935"/>
                <a:ext cx="735480" cy="788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B01AC013-7D27-BFD6-D33C-A49D587CAE7B}"/>
                  </a:ext>
                </a:extLst>
              </p14:cNvPr>
              <p14:cNvContentPartPr/>
              <p14:nvPr/>
            </p14:nvContentPartPr>
            <p14:xfrm rot="18859216">
              <a:off x="8277911" y="3940910"/>
              <a:ext cx="717840" cy="770400"/>
            </p14:xfrm>
          </p:contentPart>
        </mc:Choice>
        <mc:Fallback xmlns=""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B01AC013-7D27-BFD6-D33C-A49D587CAE7B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 rot="18859216">
                <a:off x="8268911" y="3931906"/>
                <a:ext cx="735480" cy="788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AC42E185-96CA-79E9-8283-952ED539681B}"/>
                  </a:ext>
                </a:extLst>
              </p14:cNvPr>
              <p14:cNvContentPartPr/>
              <p14:nvPr/>
            </p14:nvContentPartPr>
            <p14:xfrm>
              <a:off x="8131067" y="3559224"/>
              <a:ext cx="964800" cy="1171800"/>
            </p14:xfrm>
          </p:contentPart>
        </mc:Choice>
        <mc:Fallback xmlns=""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id="{AC42E185-96CA-79E9-8283-952ED539681B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8122067" y="3550224"/>
                <a:ext cx="982440" cy="118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Groupe 41">
            <a:extLst>
              <a:ext uri="{FF2B5EF4-FFF2-40B4-BE49-F238E27FC236}">
                <a16:creationId xmlns:a16="http://schemas.microsoft.com/office/drawing/2014/main" id="{21BFF54F-5B60-8A98-C1A8-C7646C2F9F98}"/>
              </a:ext>
            </a:extLst>
          </p:cNvPr>
          <p:cNvGrpSpPr/>
          <p:nvPr/>
        </p:nvGrpSpPr>
        <p:grpSpPr>
          <a:xfrm>
            <a:off x="8664587" y="4696464"/>
            <a:ext cx="6480" cy="2160"/>
            <a:chOff x="8664587" y="4696464"/>
            <a:chExt cx="6480" cy="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40" name="Encre 39">
                  <a:extLst>
                    <a:ext uri="{FF2B5EF4-FFF2-40B4-BE49-F238E27FC236}">
                      <a16:creationId xmlns:a16="http://schemas.microsoft.com/office/drawing/2014/main" id="{E4DFAC0C-5AB4-6C01-C51B-13A86599C955}"/>
                    </a:ext>
                  </a:extLst>
                </p14:cNvPr>
                <p14:cNvContentPartPr/>
                <p14:nvPr/>
              </p14:nvContentPartPr>
              <p14:xfrm>
                <a:off x="8670707" y="4696464"/>
                <a:ext cx="360" cy="360"/>
              </p14:xfrm>
            </p:contentPart>
          </mc:Choice>
          <mc:Fallback xmlns="">
            <p:pic>
              <p:nvPicPr>
                <p:cNvPr id="40" name="Encre 39">
                  <a:extLst>
                    <a:ext uri="{FF2B5EF4-FFF2-40B4-BE49-F238E27FC236}">
                      <a16:creationId xmlns:a16="http://schemas.microsoft.com/office/drawing/2014/main" id="{E4DFAC0C-5AB4-6C01-C51B-13A86599C95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662067" y="468782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41" name="Encre 40">
                  <a:extLst>
                    <a:ext uri="{FF2B5EF4-FFF2-40B4-BE49-F238E27FC236}">
                      <a16:creationId xmlns:a16="http://schemas.microsoft.com/office/drawing/2014/main" id="{1B83077C-ED89-4851-127E-92CE1FFD6D59}"/>
                    </a:ext>
                  </a:extLst>
                </p14:cNvPr>
                <p14:cNvContentPartPr/>
                <p14:nvPr/>
              </p14:nvContentPartPr>
              <p14:xfrm>
                <a:off x="8664587" y="4698264"/>
                <a:ext cx="360" cy="360"/>
              </p14:xfrm>
            </p:contentPart>
          </mc:Choice>
          <mc:Fallback xmlns="">
            <p:pic>
              <p:nvPicPr>
                <p:cNvPr id="41" name="Encre 40">
                  <a:extLst>
                    <a:ext uri="{FF2B5EF4-FFF2-40B4-BE49-F238E27FC236}">
                      <a16:creationId xmlns:a16="http://schemas.microsoft.com/office/drawing/2014/main" id="{1B83077C-ED89-4851-127E-92CE1FFD6D5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655587" y="468962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89" name="Graphique 88" descr="Eau avec un remplissage uni">
            <a:extLst>
              <a:ext uri="{FF2B5EF4-FFF2-40B4-BE49-F238E27FC236}">
                <a16:creationId xmlns:a16="http://schemas.microsoft.com/office/drawing/2014/main" id="{4CCB3809-E69A-023D-734F-9BE73FFF46AB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8624326">
            <a:off x="5773897" y="1810250"/>
            <a:ext cx="171657" cy="171657"/>
          </a:xfrm>
          <a:prstGeom prst="rect">
            <a:avLst/>
          </a:prstGeom>
        </p:spPr>
      </p:pic>
      <p:pic>
        <p:nvPicPr>
          <p:cNvPr id="96" name="Graphique 95" descr="Eau avec un remplissage uni">
            <a:extLst>
              <a:ext uri="{FF2B5EF4-FFF2-40B4-BE49-F238E27FC236}">
                <a16:creationId xmlns:a16="http://schemas.microsoft.com/office/drawing/2014/main" id="{03AA84ED-6424-ABD0-8AD4-22E22F97DB34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8624326">
            <a:off x="5984657" y="1349772"/>
            <a:ext cx="171657" cy="171657"/>
          </a:xfrm>
          <a:prstGeom prst="rect">
            <a:avLst/>
          </a:prstGeom>
        </p:spPr>
      </p:pic>
      <p:pic>
        <p:nvPicPr>
          <p:cNvPr id="97" name="Graphique 96" descr="Eau avec un remplissage uni">
            <a:extLst>
              <a:ext uri="{FF2B5EF4-FFF2-40B4-BE49-F238E27FC236}">
                <a16:creationId xmlns:a16="http://schemas.microsoft.com/office/drawing/2014/main" id="{9F725C16-7ACE-5296-8108-83975A110EB6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8624326">
            <a:off x="6169754" y="898053"/>
            <a:ext cx="171657" cy="171657"/>
          </a:xfrm>
          <a:prstGeom prst="rect">
            <a:avLst/>
          </a:prstGeom>
        </p:spPr>
      </p:pic>
      <p:pic>
        <p:nvPicPr>
          <p:cNvPr id="98" name="Graphique 97" descr="Eau avec un remplissage uni">
            <a:extLst>
              <a:ext uri="{FF2B5EF4-FFF2-40B4-BE49-F238E27FC236}">
                <a16:creationId xmlns:a16="http://schemas.microsoft.com/office/drawing/2014/main" id="{3BB00F60-1FAD-CC68-1137-FBD80CA32E6D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8624326">
            <a:off x="8484444" y="1186804"/>
            <a:ext cx="171657" cy="171657"/>
          </a:xfrm>
          <a:prstGeom prst="rect">
            <a:avLst/>
          </a:prstGeom>
        </p:spPr>
      </p:pic>
      <p:pic>
        <p:nvPicPr>
          <p:cNvPr id="99" name="Graphique 98" descr="Eau avec un remplissage uni">
            <a:extLst>
              <a:ext uri="{FF2B5EF4-FFF2-40B4-BE49-F238E27FC236}">
                <a16:creationId xmlns:a16="http://schemas.microsoft.com/office/drawing/2014/main" id="{DB13182E-B7A8-5759-E34D-332C90662AE3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8624326">
            <a:off x="8727303" y="619457"/>
            <a:ext cx="171657" cy="171657"/>
          </a:xfrm>
          <a:prstGeom prst="rect">
            <a:avLst/>
          </a:prstGeom>
        </p:spPr>
      </p:pic>
      <p:pic>
        <p:nvPicPr>
          <p:cNvPr id="100" name="Graphique 99" descr="Eau avec un remplissage uni">
            <a:extLst>
              <a:ext uri="{FF2B5EF4-FFF2-40B4-BE49-F238E27FC236}">
                <a16:creationId xmlns:a16="http://schemas.microsoft.com/office/drawing/2014/main" id="{ADF35DDD-8F7C-546E-2F37-BC7F830B624F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15128574">
            <a:off x="5959447" y="1858434"/>
            <a:ext cx="171657" cy="171657"/>
          </a:xfrm>
          <a:prstGeom prst="rect">
            <a:avLst/>
          </a:prstGeom>
        </p:spPr>
      </p:pic>
      <p:pic>
        <p:nvPicPr>
          <p:cNvPr id="101" name="Graphique 100" descr="Eau avec un remplissage uni">
            <a:extLst>
              <a:ext uri="{FF2B5EF4-FFF2-40B4-BE49-F238E27FC236}">
                <a16:creationId xmlns:a16="http://schemas.microsoft.com/office/drawing/2014/main" id="{D32DAA2D-E246-C25E-A091-4EA19FA7A201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15128574">
            <a:off x="6168964" y="1409403"/>
            <a:ext cx="171657" cy="171657"/>
          </a:xfrm>
          <a:prstGeom prst="rect">
            <a:avLst/>
          </a:prstGeom>
        </p:spPr>
      </p:pic>
      <p:pic>
        <p:nvPicPr>
          <p:cNvPr id="102" name="Graphique 101" descr="Eau avec un remplissage uni">
            <a:extLst>
              <a:ext uri="{FF2B5EF4-FFF2-40B4-BE49-F238E27FC236}">
                <a16:creationId xmlns:a16="http://schemas.microsoft.com/office/drawing/2014/main" id="{F69EB55A-B011-8561-8277-1348C0374628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15128574">
            <a:off x="6331281" y="945689"/>
            <a:ext cx="171657" cy="171657"/>
          </a:xfrm>
          <a:prstGeom prst="rect">
            <a:avLst/>
          </a:prstGeom>
        </p:spPr>
      </p:pic>
      <p:pic>
        <p:nvPicPr>
          <p:cNvPr id="103" name="Graphique 102" descr="Eau avec un remplissage uni">
            <a:extLst>
              <a:ext uri="{FF2B5EF4-FFF2-40B4-BE49-F238E27FC236}">
                <a16:creationId xmlns:a16="http://schemas.microsoft.com/office/drawing/2014/main" id="{7C464C28-4E39-F2F9-B6FA-1F93E9CEB6AF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15128574">
            <a:off x="8762818" y="934802"/>
            <a:ext cx="171657" cy="171657"/>
          </a:xfrm>
          <a:prstGeom prst="rect">
            <a:avLst/>
          </a:prstGeom>
        </p:spPr>
      </p:pic>
      <p:pic>
        <p:nvPicPr>
          <p:cNvPr id="104" name="Graphique 103" descr="Eau avec un remplissage uni">
            <a:extLst>
              <a:ext uri="{FF2B5EF4-FFF2-40B4-BE49-F238E27FC236}">
                <a16:creationId xmlns:a16="http://schemas.microsoft.com/office/drawing/2014/main" id="{A231D353-3D03-69A0-7150-D7963FC5004B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 rot="15128574">
            <a:off x="8508380" y="1583139"/>
            <a:ext cx="171657" cy="171657"/>
          </a:xfrm>
          <a:prstGeom prst="rect">
            <a:avLst/>
          </a:prstGeom>
        </p:spPr>
      </p:pic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091654-278E-3716-4DA0-AD81C4842705}"/>
              </a:ext>
            </a:extLst>
          </p:cNvPr>
          <p:cNvCxnSpPr>
            <a:cxnSpLocks/>
          </p:cNvCxnSpPr>
          <p:nvPr/>
        </p:nvCxnSpPr>
        <p:spPr>
          <a:xfrm flipH="1" flipV="1">
            <a:off x="1446783" y="5063145"/>
            <a:ext cx="217136" cy="5917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que 24" descr="Feuille contour">
            <a:extLst>
              <a:ext uri="{FF2B5EF4-FFF2-40B4-BE49-F238E27FC236}">
                <a16:creationId xmlns:a16="http://schemas.microsoft.com/office/drawing/2014/main" id="{BC3AA2E0-499A-246B-BE43-3E0D11FB4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656068">
            <a:off x="2964098" y="3770883"/>
            <a:ext cx="1401373" cy="140137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33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E6F51005-9A11-B7A9-711A-46B3C5252349}"/>
                  </a:ext>
                </a:extLst>
              </p14:cNvPr>
              <p14:cNvContentPartPr/>
              <p14:nvPr/>
            </p14:nvContentPartPr>
            <p14:xfrm>
              <a:off x="5637411" y="3683730"/>
              <a:ext cx="1046880" cy="1221480"/>
            </p14:xfrm>
          </p:contentPart>
        </mc:Choice>
        <mc:Fallback xmlns=""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E6F51005-9A11-B7A9-711A-46B3C5252349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5628411" y="3674727"/>
                <a:ext cx="1064520" cy="1239125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Image 1" descr="Une image contenant logo&#10;&#10;Description générée automatiquement">
            <a:extLst>
              <a:ext uri="{FF2B5EF4-FFF2-40B4-BE49-F238E27FC236}">
                <a16:creationId xmlns:a16="http://schemas.microsoft.com/office/drawing/2014/main" id="{7D70E2A3-4DA5-B5A6-3BA1-689DB1F3C802}"/>
              </a:ext>
            </a:extLst>
          </p:cNvPr>
          <p:cNvPicPr>
            <a:picLocks noChangeAspect="1"/>
          </p:cNvPicPr>
          <p:nvPr/>
        </p:nvPicPr>
        <p:blipFill>
          <a:blip r:embed="rId135">
            <a:biLevel thresh="50000"/>
          </a:blip>
          <a:stretch>
            <a:fillRect/>
          </a:stretch>
        </p:blipFill>
        <p:spPr>
          <a:xfrm>
            <a:off x="530355" y="384536"/>
            <a:ext cx="1446926" cy="144692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9A04D3E-1B06-02AE-54F5-E3CB4EF9AEDA}"/>
              </a:ext>
            </a:extLst>
          </p:cNvPr>
          <p:cNvSpPr txBox="1"/>
          <p:nvPr/>
        </p:nvSpPr>
        <p:spPr>
          <a:xfrm>
            <a:off x="-1305038" y="2458686"/>
            <a:ext cx="49698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entury Gothic" panose="020B0502020202020204" pitchFamily="34" charset="0"/>
              </a:rPr>
              <a:t>Une plante non </a:t>
            </a: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grimpante</a:t>
            </a:r>
          </a:p>
        </p:txBody>
      </p:sp>
      <p:pic>
        <p:nvPicPr>
          <p:cNvPr id="8" name="Graphique 7" descr="Fermer contour">
            <a:extLst>
              <a:ext uri="{FF2B5EF4-FFF2-40B4-BE49-F238E27FC236}">
                <a16:creationId xmlns:a16="http://schemas.microsoft.com/office/drawing/2014/main" id="{81139267-81A7-4F33-FD13-303CB56D0850}"/>
              </a:ext>
            </a:extLst>
          </p:cNvPr>
          <p:cNvPicPr>
            <a:picLocks noChangeAspect="1"/>
          </p:cNvPicPr>
          <p:nvPr/>
        </p:nvPicPr>
        <p:blipFill>
          <a:blip r:embed="rId136">
            <a:extLst>
              <a:ext uri="{96DAC541-7B7A-43D3-8B79-37D633B846F1}">
                <asvg:svgBlip xmlns:asvg="http://schemas.microsoft.com/office/drawing/2016/SVG/main" r:embed="rId137"/>
              </a:ext>
            </a:extLst>
          </a:blip>
          <a:stretch>
            <a:fillRect/>
          </a:stretch>
        </p:blipFill>
        <p:spPr>
          <a:xfrm>
            <a:off x="502941" y="356415"/>
            <a:ext cx="1669097" cy="166909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0CDCBE6-CFBB-E9EB-B294-18CD7679892A}"/>
              </a:ext>
            </a:extLst>
          </p:cNvPr>
          <p:cNvSpPr/>
          <p:nvPr/>
        </p:nvSpPr>
        <p:spPr>
          <a:xfrm>
            <a:off x="2949490" y="1102211"/>
            <a:ext cx="144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1109500-91AE-89D8-A09B-7F005027A058}"/>
              </a:ext>
            </a:extLst>
          </p:cNvPr>
          <p:cNvSpPr txBox="1"/>
          <p:nvPr/>
        </p:nvSpPr>
        <p:spPr>
          <a:xfrm>
            <a:off x="868877" y="2458900"/>
            <a:ext cx="5617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entury Gothic" panose="020B0502020202020204" pitchFamily="34" charset="0"/>
              </a:rPr>
              <a:t>La base du limbe </a:t>
            </a: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en coin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FD5E61-D059-5395-4266-9B8FC89195EF}"/>
              </a:ext>
            </a:extLst>
          </p:cNvPr>
          <p:cNvSpPr/>
          <p:nvPr/>
        </p:nvSpPr>
        <p:spPr>
          <a:xfrm>
            <a:off x="2949490" y="1102211"/>
            <a:ext cx="144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709DCE3A-651F-65B3-E349-2D11DE1F11F1}"/>
                  </a:ext>
                </a:extLst>
              </p14:cNvPr>
              <p14:cNvContentPartPr/>
              <p14:nvPr/>
            </p14:nvContentPartPr>
            <p14:xfrm rot="19291409">
              <a:off x="3224203" y="860285"/>
              <a:ext cx="717840" cy="77040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709DCE3A-651F-65B3-E349-2D11DE1F11F1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 rot="19291409">
                <a:off x="3215203" y="851281"/>
                <a:ext cx="735480" cy="788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564868F4-868A-017C-BF2F-815BA13C36A3}"/>
                  </a:ext>
                </a:extLst>
              </p14:cNvPr>
              <p14:cNvContentPartPr/>
              <p14:nvPr/>
            </p14:nvContentPartPr>
            <p14:xfrm>
              <a:off x="3235955" y="384056"/>
              <a:ext cx="727200" cy="138096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564868F4-868A-017C-BF2F-815BA13C36A3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3226955" y="375056"/>
                <a:ext cx="744840" cy="13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64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51">
            <a:extLst>
              <a:ext uri="{FF2B5EF4-FFF2-40B4-BE49-F238E27FC236}">
                <a16:creationId xmlns:a16="http://schemas.microsoft.com/office/drawing/2014/main" id="{19F6FBF0-729C-6121-B632-FCAA370CD704}"/>
              </a:ext>
            </a:extLst>
          </p:cNvPr>
          <p:cNvGraphicFramePr>
            <a:graphicFrameLocks noGrp="1"/>
          </p:cNvGraphicFramePr>
          <p:nvPr/>
        </p:nvGraphicFramePr>
        <p:xfrm>
          <a:off x="3924" y="0"/>
          <a:ext cx="9906000" cy="6865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222046627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9391464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02838376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98046779"/>
                    </a:ext>
                  </a:extLst>
                </a:gridCol>
              </a:tblGrid>
              <a:tr h="3412552">
                <a:tc>
                  <a:txBody>
                    <a:bodyPr/>
                    <a:lstStyle/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Century Gothic" panose="020B0502020202020204" pitchFamily="34" charset="0"/>
                        </a:rPr>
                        <a:t>Des </a:t>
                      </a:r>
                      <a:r>
                        <a:rPr lang="fr-FR" b="1" dirty="0">
                          <a:latin typeface="Century Gothic" panose="020B0502020202020204" pitchFamily="34" charset="0"/>
                        </a:rPr>
                        <a:t>nervures</a:t>
                      </a:r>
                      <a:r>
                        <a:rPr lang="fr-FR" dirty="0">
                          <a:latin typeface="Century Gothic" panose="020B0502020202020204" pitchFamily="34" charset="0"/>
                        </a:rPr>
                        <a:t> à disposition palmée</a:t>
                      </a: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Des </a:t>
                      </a:r>
                      <a:r>
                        <a:rPr lang="fr-FR" b="1" dirty="0">
                          <a:latin typeface="Century Gothic" panose="020B0502020202020204" pitchFamily="34" charset="0"/>
                        </a:rPr>
                        <a:t>nervures</a:t>
                      </a:r>
                      <a:r>
                        <a:rPr lang="fr-FR" dirty="0">
                          <a:latin typeface="Century Gothic" panose="020B0502020202020204" pitchFamily="34" charset="0"/>
                        </a:rPr>
                        <a:t> à disposition pennée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Des folioles à disposition pennée</a:t>
                      </a:r>
                    </a:p>
                    <a:p>
                      <a:pPr algn="ctr"/>
                      <a:r>
                        <a:rPr lang="fr-FR" sz="1400" dirty="0">
                          <a:latin typeface="Century Gothic" panose="020B0502020202020204" pitchFamily="34" charset="0"/>
                        </a:rPr>
                        <a:t>= feuille pennée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Des folioles à disposition palmée</a:t>
                      </a:r>
                    </a:p>
                    <a:p>
                      <a:pPr algn="ctr"/>
                      <a:r>
                        <a:rPr lang="fr-FR" sz="1400" dirty="0">
                          <a:latin typeface="Century Gothic" panose="020B0502020202020204" pitchFamily="34" charset="0"/>
                        </a:rPr>
                        <a:t>= feuille palmée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489918"/>
                  </a:ext>
                </a:extLst>
              </a:tr>
              <a:tr h="3452639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Le bord du limbe lisse ou entier</a:t>
                      </a: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Le bord du limbe lobé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Le bord du limbe denté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Le bord du limbe doublement denté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10703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3B34BA41-1877-48FD-FE3D-6685878D80DE}"/>
              </a:ext>
            </a:extLst>
          </p:cNvPr>
          <p:cNvGrpSpPr/>
          <p:nvPr/>
        </p:nvGrpSpPr>
        <p:grpSpPr>
          <a:xfrm rot="18454330">
            <a:off x="2923042" y="640162"/>
            <a:ext cx="1518783" cy="1518783"/>
            <a:chOff x="6458954" y="1192600"/>
            <a:chExt cx="1518783" cy="1518783"/>
          </a:xfrm>
        </p:grpSpPr>
        <p:pic>
          <p:nvPicPr>
            <p:cNvPr id="10" name="Graphique 9" descr="Feuille contour">
              <a:extLst>
                <a:ext uri="{FF2B5EF4-FFF2-40B4-BE49-F238E27FC236}">
                  <a16:creationId xmlns:a16="http://schemas.microsoft.com/office/drawing/2014/main" id="{40975D5F-7ABD-779E-E7D9-771F5714C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1" name="Encre 10">
                  <a:extLst>
                    <a:ext uri="{FF2B5EF4-FFF2-40B4-BE49-F238E27FC236}">
                      <a16:creationId xmlns:a16="http://schemas.microsoft.com/office/drawing/2014/main" id="{E4C2A3EF-B2AB-2AA1-B43A-D4E2A90E8C8A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1" name="Encre 10">
                  <a:extLst>
                    <a:ext uri="{FF2B5EF4-FFF2-40B4-BE49-F238E27FC236}">
                      <a16:creationId xmlns:a16="http://schemas.microsoft.com/office/drawing/2014/main" id="{E4C2A3EF-B2AB-2AA1-B43A-D4E2A90E8C8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72838" y="1424347"/>
                  <a:ext cx="49104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Encre 11">
                  <a:extLst>
                    <a:ext uri="{FF2B5EF4-FFF2-40B4-BE49-F238E27FC236}">
                      <a16:creationId xmlns:a16="http://schemas.microsoft.com/office/drawing/2014/main" id="{F762005D-65EF-928D-6C88-0F21CE102623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2" name="Encre 11">
                  <a:extLst>
                    <a:ext uri="{FF2B5EF4-FFF2-40B4-BE49-F238E27FC236}">
                      <a16:creationId xmlns:a16="http://schemas.microsoft.com/office/drawing/2014/main" id="{F762005D-65EF-928D-6C88-0F21CE10262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426918" y="1502107"/>
                  <a:ext cx="3114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6AC95F47-3BAC-3464-7ECD-CA36ED2E2A30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6AC95F47-3BAC-3464-7ECD-CA36ED2E2A3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60878" y="1525867"/>
                  <a:ext cx="53496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6528560F-2CF9-C40C-F93D-6CB4BFA46BA9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6528560F-2CF9-C40C-F93D-6CB4BFA46BA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864958" y="1670587"/>
                  <a:ext cx="737280" cy="49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7" name="Encre 56">
                <a:extLst>
                  <a:ext uri="{FF2B5EF4-FFF2-40B4-BE49-F238E27FC236}">
                    <a16:creationId xmlns:a16="http://schemas.microsoft.com/office/drawing/2014/main" id="{FF93FD8E-604F-E263-029C-98E3AACC0E59}"/>
                  </a:ext>
                </a:extLst>
              </p14:cNvPr>
              <p14:cNvContentPartPr/>
              <p14:nvPr/>
            </p14:nvContentPartPr>
            <p14:xfrm>
              <a:off x="5165864" y="1415510"/>
              <a:ext cx="623880" cy="702360"/>
            </p14:xfrm>
          </p:contentPart>
        </mc:Choice>
        <mc:Fallback xmlns="">
          <p:pic>
            <p:nvPicPr>
              <p:cNvPr id="57" name="Encre 56">
                <a:extLst>
                  <a:ext uri="{FF2B5EF4-FFF2-40B4-BE49-F238E27FC236}">
                    <a16:creationId xmlns:a16="http://schemas.microsoft.com/office/drawing/2014/main" id="{FF93FD8E-604F-E263-029C-98E3AACC0E5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161544" y="1411190"/>
                <a:ext cx="632520" cy="7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8" name="Encre 57">
                <a:extLst>
                  <a:ext uri="{FF2B5EF4-FFF2-40B4-BE49-F238E27FC236}">
                    <a16:creationId xmlns:a16="http://schemas.microsoft.com/office/drawing/2014/main" id="{92C81725-8774-B0C5-E8C9-687D07A06D4A}"/>
                  </a:ext>
                </a:extLst>
              </p14:cNvPr>
              <p14:cNvContentPartPr/>
              <p14:nvPr/>
            </p14:nvContentPartPr>
            <p14:xfrm>
              <a:off x="5095664" y="1545608"/>
              <a:ext cx="635040" cy="660960"/>
            </p14:xfrm>
          </p:contentPart>
        </mc:Choice>
        <mc:Fallback xmlns="">
          <p:pic>
            <p:nvPicPr>
              <p:cNvPr id="58" name="Encre 57">
                <a:extLst>
                  <a:ext uri="{FF2B5EF4-FFF2-40B4-BE49-F238E27FC236}">
                    <a16:creationId xmlns:a16="http://schemas.microsoft.com/office/drawing/2014/main" id="{92C81725-8774-B0C5-E8C9-687D07A06D4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091344" y="1541288"/>
                <a:ext cx="643680" cy="66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9" name="Encre 58">
                <a:extLst>
                  <a:ext uri="{FF2B5EF4-FFF2-40B4-BE49-F238E27FC236}">
                    <a16:creationId xmlns:a16="http://schemas.microsoft.com/office/drawing/2014/main" id="{221EC2BD-C94D-DFB7-B1EA-DAE65B3BE41B}"/>
                  </a:ext>
                </a:extLst>
              </p14:cNvPr>
              <p14:cNvContentPartPr/>
              <p14:nvPr/>
            </p14:nvContentPartPr>
            <p14:xfrm>
              <a:off x="5569388" y="1218414"/>
              <a:ext cx="705960" cy="571680"/>
            </p14:xfrm>
          </p:contentPart>
        </mc:Choice>
        <mc:Fallback xmlns="">
          <p:pic>
            <p:nvPicPr>
              <p:cNvPr id="59" name="Encre 58">
                <a:extLst>
                  <a:ext uri="{FF2B5EF4-FFF2-40B4-BE49-F238E27FC236}">
                    <a16:creationId xmlns:a16="http://schemas.microsoft.com/office/drawing/2014/main" id="{221EC2BD-C94D-DFB7-B1EA-DAE65B3BE41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560388" y="1209414"/>
                <a:ext cx="723600" cy="5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72" name="Encre 71">
                <a:extLst>
                  <a:ext uri="{FF2B5EF4-FFF2-40B4-BE49-F238E27FC236}">
                    <a16:creationId xmlns:a16="http://schemas.microsoft.com/office/drawing/2014/main" id="{423964DD-8861-9819-BD88-C125F09B84FE}"/>
                  </a:ext>
                </a:extLst>
              </p14:cNvPr>
              <p14:cNvContentPartPr/>
              <p14:nvPr/>
            </p14:nvContentPartPr>
            <p14:xfrm>
              <a:off x="8108376" y="1568303"/>
              <a:ext cx="623880" cy="702360"/>
            </p14:xfrm>
          </p:contentPart>
        </mc:Choice>
        <mc:Fallback xmlns="">
          <p:pic>
            <p:nvPicPr>
              <p:cNvPr id="72" name="Encre 71">
                <a:extLst>
                  <a:ext uri="{FF2B5EF4-FFF2-40B4-BE49-F238E27FC236}">
                    <a16:creationId xmlns:a16="http://schemas.microsoft.com/office/drawing/2014/main" id="{423964DD-8861-9819-BD88-C125F09B84F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104056" y="1563983"/>
                <a:ext cx="632520" cy="7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73" name="Encre 72">
                <a:extLst>
                  <a:ext uri="{FF2B5EF4-FFF2-40B4-BE49-F238E27FC236}">
                    <a16:creationId xmlns:a16="http://schemas.microsoft.com/office/drawing/2014/main" id="{29C0FA83-4663-52CE-DCE8-875BCD82F5B4}"/>
                  </a:ext>
                </a:extLst>
              </p14:cNvPr>
              <p14:cNvContentPartPr/>
              <p14:nvPr/>
            </p14:nvContentPartPr>
            <p14:xfrm>
              <a:off x="8038176" y="1698401"/>
              <a:ext cx="635040" cy="660960"/>
            </p14:xfrm>
          </p:contentPart>
        </mc:Choice>
        <mc:Fallback xmlns="">
          <p:pic>
            <p:nvPicPr>
              <p:cNvPr id="73" name="Encre 72">
                <a:extLst>
                  <a:ext uri="{FF2B5EF4-FFF2-40B4-BE49-F238E27FC236}">
                    <a16:creationId xmlns:a16="http://schemas.microsoft.com/office/drawing/2014/main" id="{29C0FA83-4663-52CE-DCE8-875BCD82F5B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033856" y="1694081"/>
                <a:ext cx="643680" cy="66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74" name="Encre 73">
                <a:extLst>
                  <a:ext uri="{FF2B5EF4-FFF2-40B4-BE49-F238E27FC236}">
                    <a16:creationId xmlns:a16="http://schemas.microsoft.com/office/drawing/2014/main" id="{A605B00D-6A8B-F110-94C4-67C2C1D4E936}"/>
                  </a:ext>
                </a:extLst>
              </p14:cNvPr>
              <p14:cNvContentPartPr/>
              <p14:nvPr/>
            </p14:nvContentPartPr>
            <p14:xfrm>
              <a:off x="8390436" y="1282463"/>
              <a:ext cx="705960" cy="571680"/>
            </p14:xfrm>
          </p:contentPart>
        </mc:Choice>
        <mc:Fallback xmlns="">
          <p:pic>
            <p:nvPicPr>
              <p:cNvPr id="74" name="Encre 73">
                <a:extLst>
                  <a:ext uri="{FF2B5EF4-FFF2-40B4-BE49-F238E27FC236}">
                    <a16:creationId xmlns:a16="http://schemas.microsoft.com/office/drawing/2014/main" id="{A605B00D-6A8B-F110-94C4-67C2C1D4E93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381436" y="1273463"/>
                <a:ext cx="723600" cy="5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16" name="Encre 115">
                <a:extLst>
                  <a:ext uri="{FF2B5EF4-FFF2-40B4-BE49-F238E27FC236}">
                    <a16:creationId xmlns:a16="http://schemas.microsoft.com/office/drawing/2014/main" id="{4E6E4ABE-681B-B215-7E92-749746CFB156}"/>
                  </a:ext>
                </a:extLst>
              </p14:cNvPr>
              <p14:cNvContentPartPr/>
              <p14:nvPr/>
            </p14:nvContentPartPr>
            <p14:xfrm>
              <a:off x="3273690" y="4615453"/>
              <a:ext cx="190160" cy="288000"/>
            </p14:xfrm>
          </p:contentPart>
        </mc:Choice>
        <mc:Fallback xmlns="">
          <p:pic>
            <p:nvPicPr>
              <p:cNvPr id="116" name="Encre 115">
                <a:extLst>
                  <a:ext uri="{FF2B5EF4-FFF2-40B4-BE49-F238E27FC236}">
                    <a16:creationId xmlns:a16="http://schemas.microsoft.com/office/drawing/2014/main" id="{4E6E4ABE-681B-B215-7E92-749746CFB156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3264686" y="4606453"/>
                <a:ext cx="207807" cy="30564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e 33">
            <a:extLst>
              <a:ext uri="{FF2B5EF4-FFF2-40B4-BE49-F238E27FC236}">
                <a16:creationId xmlns:a16="http://schemas.microsoft.com/office/drawing/2014/main" id="{BDBC8B59-D5EE-F2D8-6A5A-ACFA4F6E4C6C}"/>
              </a:ext>
            </a:extLst>
          </p:cNvPr>
          <p:cNvGrpSpPr/>
          <p:nvPr/>
        </p:nvGrpSpPr>
        <p:grpSpPr>
          <a:xfrm>
            <a:off x="3192626" y="3849958"/>
            <a:ext cx="1104471" cy="1014187"/>
            <a:chOff x="3034897" y="3734974"/>
            <a:chExt cx="1453321" cy="133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17" name="Encre 116">
                  <a:extLst>
                    <a:ext uri="{FF2B5EF4-FFF2-40B4-BE49-F238E27FC236}">
                      <a16:creationId xmlns:a16="http://schemas.microsoft.com/office/drawing/2014/main" id="{B70AD10F-4031-A5F9-8812-A30711290E17}"/>
                    </a:ext>
                  </a:extLst>
                </p14:cNvPr>
                <p14:cNvContentPartPr/>
                <p14:nvPr/>
              </p14:nvContentPartPr>
              <p14:xfrm>
                <a:off x="3433081" y="3971852"/>
                <a:ext cx="717841" cy="770400"/>
              </p14:xfrm>
            </p:contentPart>
          </mc:Choice>
          <mc:Fallback xmlns="">
            <p:pic>
              <p:nvPicPr>
                <p:cNvPr id="117" name="Encre 116">
                  <a:extLst>
                    <a:ext uri="{FF2B5EF4-FFF2-40B4-BE49-F238E27FC236}">
                      <a16:creationId xmlns:a16="http://schemas.microsoft.com/office/drawing/2014/main" id="{B70AD10F-4031-A5F9-8812-A30711290E17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421243" y="3960007"/>
                  <a:ext cx="741043" cy="7936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18" name="Encre 117">
                  <a:extLst>
                    <a:ext uri="{FF2B5EF4-FFF2-40B4-BE49-F238E27FC236}">
                      <a16:creationId xmlns:a16="http://schemas.microsoft.com/office/drawing/2014/main" id="{65D96FAC-8C87-C02A-FF0F-9E623AFDBD4B}"/>
                    </a:ext>
                  </a:extLst>
                </p14:cNvPr>
                <p14:cNvContentPartPr/>
                <p14:nvPr/>
              </p14:nvContentPartPr>
              <p14:xfrm>
                <a:off x="3034897" y="3734974"/>
                <a:ext cx="1453321" cy="1334520"/>
              </p14:xfrm>
            </p:contentPart>
          </mc:Choice>
          <mc:Fallback xmlns="">
            <p:pic>
              <p:nvPicPr>
                <p:cNvPr id="118" name="Encre 117">
                  <a:extLst>
                    <a:ext uri="{FF2B5EF4-FFF2-40B4-BE49-F238E27FC236}">
                      <a16:creationId xmlns:a16="http://schemas.microsoft.com/office/drawing/2014/main" id="{65D96FAC-8C87-C02A-FF0F-9E623AFDBD4B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023054" y="3723131"/>
                  <a:ext cx="1476532" cy="1357733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25" name="Graphique 124" descr="Feuille contour">
            <a:extLst>
              <a:ext uri="{FF2B5EF4-FFF2-40B4-BE49-F238E27FC236}">
                <a16:creationId xmlns:a16="http://schemas.microsoft.com/office/drawing/2014/main" id="{6FCF4227-BF31-3F3A-8392-953E4D69F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726379">
            <a:off x="393347" y="3570521"/>
            <a:ext cx="1745002" cy="174500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128" name="Encre 127">
                <a:extLst>
                  <a:ext uri="{FF2B5EF4-FFF2-40B4-BE49-F238E27FC236}">
                    <a16:creationId xmlns:a16="http://schemas.microsoft.com/office/drawing/2014/main" id="{84DC5BCD-F66F-7222-06EE-F5276B5501CA}"/>
                  </a:ext>
                </a:extLst>
              </p14:cNvPr>
              <p14:cNvContentPartPr/>
              <p14:nvPr/>
            </p14:nvContentPartPr>
            <p14:xfrm>
              <a:off x="5692463" y="4357052"/>
              <a:ext cx="717840" cy="770400"/>
            </p14:xfrm>
          </p:contentPart>
        </mc:Choice>
        <mc:Fallback xmlns="">
          <p:pic>
            <p:nvPicPr>
              <p:cNvPr id="128" name="Encre 127">
                <a:extLst>
                  <a:ext uri="{FF2B5EF4-FFF2-40B4-BE49-F238E27FC236}">
                    <a16:creationId xmlns:a16="http://schemas.microsoft.com/office/drawing/2014/main" id="{84DC5BCD-F66F-7222-06EE-F5276B5501CA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5683823" y="4348412"/>
                <a:ext cx="735480" cy="78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129" name="Encre 128">
                <a:extLst>
                  <a:ext uri="{FF2B5EF4-FFF2-40B4-BE49-F238E27FC236}">
                    <a16:creationId xmlns:a16="http://schemas.microsoft.com/office/drawing/2014/main" id="{3106746B-5D05-5DD1-909A-2478A7A9F12D}"/>
                  </a:ext>
                </a:extLst>
              </p14:cNvPr>
              <p14:cNvContentPartPr/>
              <p14:nvPr/>
            </p14:nvContentPartPr>
            <p14:xfrm>
              <a:off x="5648159" y="4223852"/>
              <a:ext cx="961200" cy="903600"/>
            </p14:xfrm>
          </p:contentPart>
        </mc:Choice>
        <mc:Fallback xmlns="">
          <p:pic>
            <p:nvPicPr>
              <p:cNvPr id="129" name="Encre 128">
                <a:extLst>
                  <a:ext uri="{FF2B5EF4-FFF2-40B4-BE49-F238E27FC236}">
                    <a16:creationId xmlns:a16="http://schemas.microsoft.com/office/drawing/2014/main" id="{3106746B-5D05-5DD1-909A-2478A7A9F12D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5639159" y="4214852"/>
                <a:ext cx="978840" cy="9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132" name="Encre 131">
                <a:extLst>
                  <a:ext uri="{FF2B5EF4-FFF2-40B4-BE49-F238E27FC236}">
                    <a16:creationId xmlns:a16="http://schemas.microsoft.com/office/drawing/2014/main" id="{1B90E724-7EB0-E4CC-47B6-0362C9712CC3}"/>
                  </a:ext>
                </a:extLst>
              </p14:cNvPr>
              <p14:cNvContentPartPr/>
              <p14:nvPr/>
            </p14:nvContentPartPr>
            <p14:xfrm>
              <a:off x="8432165" y="4414083"/>
              <a:ext cx="717840" cy="770400"/>
            </p14:xfrm>
          </p:contentPart>
        </mc:Choice>
        <mc:Fallback xmlns="">
          <p:pic>
            <p:nvPicPr>
              <p:cNvPr id="132" name="Encre 131">
                <a:extLst>
                  <a:ext uri="{FF2B5EF4-FFF2-40B4-BE49-F238E27FC236}">
                    <a16:creationId xmlns:a16="http://schemas.microsoft.com/office/drawing/2014/main" id="{1B90E724-7EB0-E4CC-47B6-0362C9712CC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423165" y="4405079"/>
                <a:ext cx="735480" cy="788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136" name="Encre 135">
                <a:extLst>
                  <a:ext uri="{FF2B5EF4-FFF2-40B4-BE49-F238E27FC236}">
                    <a16:creationId xmlns:a16="http://schemas.microsoft.com/office/drawing/2014/main" id="{89754041-A184-1A25-2A1F-8B80D95C35DC}"/>
                  </a:ext>
                </a:extLst>
              </p14:cNvPr>
              <p14:cNvContentPartPr/>
              <p14:nvPr/>
            </p14:nvContentPartPr>
            <p14:xfrm>
              <a:off x="8305445" y="5184483"/>
              <a:ext cx="126720" cy="216360"/>
            </p14:xfrm>
          </p:contentPart>
        </mc:Choice>
        <mc:Fallback xmlns="">
          <p:pic>
            <p:nvPicPr>
              <p:cNvPr id="136" name="Encre 135">
                <a:extLst>
                  <a:ext uri="{FF2B5EF4-FFF2-40B4-BE49-F238E27FC236}">
                    <a16:creationId xmlns:a16="http://schemas.microsoft.com/office/drawing/2014/main" id="{89754041-A184-1A25-2A1F-8B80D95C35DC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8296445" y="5175483"/>
                <a:ext cx="144360" cy="234000"/>
              </a:xfrm>
              <a:prstGeom prst="rect">
                <a:avLst/>
              </a:prstGeom>
            </p:spPr>
          </p:pic>
        </mc:Fallback>
      </mc:AlternateContent>
      <p:pic>
        <p:nvPicPr>
          <p:cNvPr id="123" name="Graphique 122" descr="Eau avec un remplissage uni">
            <a:extLst>
              <a:ext uri="{FF2B5EF4-FFF2-40B4-BE49-F238E27FC236}">
                <a16:creationId xmlns:a16="http://schemas.microsoft.com/office/drawing/2014/main" id="{441D3BD4-D54A-83C3-B2E7-FB0817863DB8}"/>
              </a:ext>
            </a:extLst>
          </p:cNvPr>
          <p:cNvPicPr>
            <a:picLocks noChangeAspect="1"/>
          </p:cNvPicPr>
          <p:nvPr/>
        </p:nvPicPr>
        <p:blipFill>
          <a:blip r:embed="rId98">
            <a:extLs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 rot="10003723">
            <a:off x="5449791" y="1650209"/>
            <a:ext cx="171657" cy="171657"/>
          </a:xfrm>
          <a:prstGeom prst="rect">
            <a:avLst/>
          </a:prstGeom>
        </p:spPr>
      </p:pic>
      <p:pic>
        <p:nvPicPr>
          <p:cNvPr id="124" name="Graphique 123" descr="Eau avec un remplissage uni">
            <a:extLst>
              <a:ext uri="{FF2B5EF4-FFF2-40B4-BE49-F238E27FC236}">
                <a16:creationId xmlns:a16="http://schemas.microsoft.com/office/drawing/2014/main" id="{5F11FB3F-5186-67B4-CAC9-63953FE7C6CB}"/>
              </a:ext>
            </a:extLst>
          </p:cNvPr>
          <p:cNvPicPr>
            <a:picLocks noChangeAspect="1"/>
          </p:cNvPicPr>
          <p:nvPr/>
        </p:nvPicPr>
        <p:blipFill>
          <a:blip r:embed="rId98">
            <a:extLs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 rot="10800000">
            <a:off x="8297737" y="1708886"/>
            <a:ext cx="171657" cy="17165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131" name="Encre 130">
                <a:extLst>
                  <a:ext uri="{FF2B5EF4-FFF2-40B4-BE49-F238E27FC236}">
                    <a16:creationId xmlns:a16="http://schemas.microsoft.com/office/drawing/2014/main" id="{21644338-86A8-1292-0092-CE0070A60BB1}"/>
                  </a:ext>
                </a:extLst>
              </p14:cNvPr>
              <p14:cNvContentPartPr/>
              <p14:nvPr/>
            </p14:nvContentPartPr>
            <p14:xfrm>
              <a:off x="8076204" y="4720416"/>
              <a:ext cx="307440" cy="551160"/>
            </p14:xfrm>
          </p:contentPart>
        </mc:Choice>
        <mc:Fallback xmlns="">
          <p:pic>
            <p:nvPicPr>
              <p:cNvPr id="131" name="Encre 130">
                <a:extLst>
                  <a:ext uri="{FF2B5EF4-FFF2-40B4-BE49-F238E27FC236}">
                    <a16:creationId xmlns:a16="http://schemas.microsoft.com/office/drawing/2014/main" id="{21644338-86A8-1292-0092-CE0070A60BB1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8071884" y="4716096"/>
                <a:ext cx="316080" cy="559800"/>
              </a:xfrm>
              <a:prstGeom prst="rect">
                <a:avLst/>
              </a:prstGeom>
            </p:spPr>
          </p:pic>
        </mc:Fallback>
      </mc:AlternateContent>
      <p:pic>
        <p:nvPicPr>
          <p:cNvPr id="138" name="Image 137" descr="Une image contenant texte, ouvre-boîtes et décapsuleurs, outil&#10;&#10;Description générée automatiquement">
            <a:extLst>
              <a:ext uri="{FF2B5EF4-FFF2-40B4-BE49-F238E27FC236}">
                <a16:creationId xmlns:a16="http://schemas.microsoft.com/office/drawing/2014/main" id="{0F0D784D-D3C4-9BD7-434D-88AE1BD06B45}"/>
              </a:ext>
            </a:extLst>
          </p:cNvPr>
          <p:cNvPicPr>
            <a:picLocks noChangeAspect="1"/>
          </p:cNvPicPr>
          <p:nvPr/>
        </p:nvPicPr>
        <p:blipFill>
          <a:blip r:embed="rId112"/>
          <a:stretch>
            <a:fillRect/>
          </a:stretch>
        </p:blipFill>
        <p:spPr>
          <a:xfrm rot="20621111">
            <a:off x="8152098" y="4044480"/>
            <a:ext cx="660400" cy="635000"/>
          </a:xfrm>
          <a:prstGeom prst="rect">
            <a:avLst/>
          </a:prstGeom>
        </p:spPr>
      </p:pic>
      <p:pic>
        <p:nvPicPr>
          <p:cNvPr id="141" name="Image 140" descr="Une image contenant ouvre-boîtes et décapsuleurs, outil, boule à thé&#10;&#10;Description générée automatiquement">
            <a:extLst>
              <a:ext uri="{FF2B5EF4-FFF2-40B4-BE49-F238E27FC236}">
                <a16:creationId xmlns:a16="http://schemas.microsoft.com/office/drawing/2014/main" id="{D201E687-A26F-6CC5-4720-19E239159061}"/>
              </a:ext>
            </a:extLst>
          </p:cNvPr>
          <p:cNvPicPr>
            <a:picLocks noChangeAspect="1"/>
          </p:cNvPicPr>
          <p:nvPr/>
        </p:nvPicPr>
        <p:blipFill>
          <a:blip r:embed="rId113"/>
          <a:stretch>
            <a:fillRect/>
          </a:stretch>
        </p:blipFill>
        <p:spPr>
          <a:xfrm rot="3314550">
            <a:off x="8571092" y="3954705"/>
            <a:ext cx="749300" cy="635000"/>
          </a:xfrm>
          <a:prstGeom prst="rect">
            <a:avLst/>
          </a:prstGeom>
        </p:spPr>
      </p:pic>
      <p:pic>
        <p:nvPicPr>
          <p:cNvPr id="142" name="Image 141" descr="Une image contenant ouvre-boîtes et décapsuleurs, outil, boule à thé&#10;&#10;Description générée automatiquement">
            <a:extLst>
              <a:ext uri="{FF2B5EF4-FFF2-40B4-BE49-F238E27FC236}">
                <a16:creationId xmlns:a16="http://schemas.microsoft.com/office/drawing/2014/main" id="{11B22A10-4B5A-EE82-4B47-94AD16DA2712}"/>
              </a:ext>
            </a:extLst>
          </p:cNvPr>
          <p:cNvPicPr>
            <a:picLocks noChangeAspect="1"/>
          </p:cNvPicPr>
          <p:nvPr/>
        </p:nvPicPr>
        <p:blipFill>
          <a:blip r:embed="rId113"/>
          <a:stretch>
            <a:fillRect/>
          </a:stretch>
        </p:blipFill>
        <p:spPr>
          <a:xfrm rot="9553518">
            <a:off x="8712404" y="4294776"/>
            <a:ext cx="749300" cy="635000"/>
          </a:xfrm>
          <a:prstGeom prst="rect">
            <a:avLst/>
          </a:prstGeom>
        </p:spPr>
      </p:pic>
      <p:pic>
        <p:nvPicPr>
          <p:cNvPr id="143" name="Image 142" descr="Une image contenant ouvre-boîtes et décapsuleurs, outil, boule à thé&#10;&#10;Description générée automatiquement">
            <a:extLst>
              <a:ext uri="{FF2B5EF4-FFF2-40B4-BE49-F238E27FC236}">
                <a16:creationId xmlns:a16="http://schemas.microsoft.com/office/drawing/2014/main" id="{AB19A187-95F1-AD28-0A92-E1DAAB2DAF7C}"/>
              </a:ext>
            </a:extLst>
          </p:cNvPr>
          <p:cNvPicPr>
            <a:picLocks noChangeAspect="1"/>
          </p:cNvPicPr>
          <p:nvPr/>
        </p:nvPicPr>
        <p:blipFill>
          <a:blip r:embed="rId113"/>
          <a:stretch>
            <a:fillRect/>
          </a:stretch>
        </p:blipFill>
        <p:spPr>
          <a:xfrm rot="10800000">
            <a:off x="8541103" y="4759453"/>
            <a:ext cx="749300" cy="635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145" name="Encre 144">
                <a:extLst>
                  <a:ext uri="{FF2B5EF4-FFF2-40B4-BE49-F238E27FC236}">
                    <a16:creationId xmlns:a16="http://schemas.microsoft.com/office/drawing/2014/main" id="{A99A64EB-D356-75E8-2BAA-7395C0FCD771}"/>
                  </a:ext>
                </a:extLst>
              </p14:cNvPr>
              <p14:cNvContentPartPr/>
              <p14:nvPr/>
            </p14:nvContentPartPr>
            <p14:xfrm>
              <a:off x="8375724" y="5243496"/>
              <a:ext cx="448920" cy="85320"/>
            </p14:xfrm>
          </p:contentPart>
        </mc:Choice>
        <mc:Fallback xmlns="">
          <p:pic>
            <p:nvPicPr>
              <p:cNvPr id="145" name="Encre 144">
                <a:extLst>
                  <a:ext uri="{FF2B5EF4-FFF2-40B4-BE49-F238E27FC236}">
                    <a16:creationId xmlns:a16="http://schemas.microsoft.com/office/drawing/2014/main" id="{A99A64EB-D356-75E8-2BAA-7395C0FCD771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8371404" y="5239176"/>
                <a:ext cx="457560" cy="9396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Graphique 2" descr="Feuille contour">
            <a:extLst>
              <a:ext uri="{FF2B5EF4-FFF2-40B4-BE49-F238E27FC236}">
                <a16:creationId xmlns:a16="http://schemas.microsoft.com/office/drawing/2014/main" id="{6C44D018-49C3-D497-5C17-2D16434E7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340596">
            <a:off x="6109173" y="584473"/>
            <a:ext cx="796316" cy="796316"/>
          </a:xfrm>
          <a:prstGeom prst="rect">
            <a:avLst/>
          </a:prstGeom>
        </p:spPr>
      </p:pic>
      <p:pic>
        <p:nvPicPr>
          <p:cNvPr id="4" name="Graphique 3" descr="Feuille contour">
            <a:extLst>
              <a:ext uri="{FF2B5EF4-FFF2-40B4-BE49-F238E27FC236}">
                <a16:creationId xmlns:a16="http://schemas.microsoft.com/office/drawing/2014/main" id="{918DA70C-A229-4683-6349-26395E45C6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780902">
            <a:off x="5579690" y="642935"/>
            <a:ext cx="796316" cy="796316"/>
          </a:xfrm>
          <a:prstGeom prst="rect">
            <a:avLst/>
          </a:prstGeom>
        </p:spPr>
      </p:pic>
      <p:pic>
        <p:nvPicPr>
          <p:cNvPr id="5" name="Graphique 4" descr="Feuille contour">
            <a:extLst>
              <a:ext uri="{FF2B5EF4-FFF2-40B4-BE49-F238E27FC236}">
                <a16:creationId xmlns:a16="http://schemas.microsoft.com/office/drawing/2014/main" id="{E0166FA4-4016-26C0-DB10-E9C3A55A8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513458">
            <a:off x="5197504" y="1011185"/>
            <a:ext cx="796316" cy="796316"/>
          </a:xfrm>
          <a:prstGeom prst="rect">
            <a:avLst/>
          </a:prstGeom>
        </p:spPr>
      </p:pic>
      <p:pic>
        <p:nvPicPr>
          <p:cNvPr id="6" name="Graphique 5" descr="Feuille contour">
            <a:extLst>
              <a:ext uri="{FF2B5EF4-FFF2-40B4-BE49-F238E27FC236}">
                <a16:creationId xmlns:a16="http://schemas.microsoft.com/office/drawing/2014/main" id="{A2A61BB7-36FF-E06D-70E9-2E3FFE316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914825">
            <a:off x="6152030" y="1202511"/>
            <a:ext cx="796316" cy="796316"/>
          </a:xfrm>
          <a:prstGeom prst="rect">
            <a:avLst/>
          </a:prstGeom>
        </p:spPr>
      </p:pic>
      <p:pic>
        <p:nvPicPr>
          <p:cNvPr id="7" name="Graphique 6" descr="Feuille contour">
            <a:extLst>
              <a:ext uri="{FF2B5EF4-FFF2-40B4-BE49-F238E27FC236}">
                <a16:creationId xmlns:a16="http://schemas.microsoft.com/office/drawing/2014/main" id="{00B1B2B2-4284-9BA1-20B8-B1AA81A6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12004">
            <a:off x="5689986" y="1638576"/>
            <a:ext cx="796316" cy="796316"/>
          </a:xfrm>
          <a:prstGeom prst="rect">
            <a:avLst/>
          </a:prstGeom>
        </p:spPr>
      </p:pic>
      <p:pic>
        <p:nvPicPr>
          <p:cNvPr id="8" name="Graphique 7" descr="Feuille contour">
            <a:extLst>
              <a:ext uri="{FF2B5EF4-FFF2-40B4-BE49-F238E27FC236}">
                <a16:creationId xmlns:a16="http://schemas.microsoft.com/office/drawing/2014/main" id="{11EAC4C1-14CD-1554-883E-B9BDAD2DF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340596">
            <a:off x="8969063" y="723527"/>
            <a:ext cx="669976" cy="669976"/>
          </a:xfrm>
          <a:prstGeom prst="rect">
            <a:avLst/>
          </a:prstGeom>
        </p:spPr>
      </p:pic>
      <p:pic>
        <p:nvPicPr>
          <p:cNvPr id="15" name="Graphique 14" descr="Feuille contour">
            <a:extLst>
              <a:ext uri="{FF2B5EF4-FFF2-40B4-BE49-F238E27FC236}">
                <a16:creationId xmlns:a16="http://schemas.microsoft.com/office/drawing/2014/main" id="{C7D1268E-F98B-611F-2ADF-A1F2CD2ED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247632">
            <a:off x="8583558" y="670786"/>
            <a:ext cx="669976" cy="669976"/>
          </a:xfrm>
          <a:prstGeom prst="rect">
            <a:avLst/>
          </a:prstGeom>
        </p:spPr>
      </p:pic>
      <p:pic>
        <p:nvPicPr>
          <p:cNvPr id="16" name="Graphique 15" descr="Feuille contour">
            <a:extLst>
              <a:ext uri="{FF2B5EF4-FFF2-40B4-BE49-F238E27FC236}">
                <a16:creationId xmlns:a16="http://schemas.microsoft.com/office/drawing/2014/main" id="{0813EE2E-901D-6EF1-8A95-9CAFEB3B0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489745">
            <a:off x="8397267" y="985459"/>
            <a:ext cx="669976" cy="669976"/>
          </a:xfrm>
          <a:prstGeom prst="rect">
            <a:avLst/>
          </a:prstGeom>
        </p:spPr>
      </p:pic>
      <p:pic>
        <p:nvPicPr>
          <p:cNvPr id="17" name="Graphique 16" descr="Feuille contour">
            <a:extLst>
              <a:ext uri="{FF2B5EF4-FFF2-40B4-BE49-F238E27FC236}">
                <a16:creationId xmlns:a16="http://schemas.microsoft.com/office/drawing/2014/main" id="{5551A01B-9294-5086-BB6D-C27F4762D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65609">
            <a:off x="9047818" y="1150751"/>
            <a:ext cx="669976" cy="669976"/>
          </a:xfrm>
          <a:prstGeom prst="rect">
            <a:avLst/>
          </a:prstGeom>
        </p:spPr>
      </p:pic>
      <p:pic>
        <p:nvPicPr>
          <p:cNvPr id="18" name="Graphique 17" descr="Feuille contour">
            <a:extLst>
              <a:ext uri="{FF2B5EF4-FFF2-40B4-BE49-F238E27FC236}">
                <a16:creationId xmlns:a16="http://schemas.microsoft.com/office/drawing/2014/main" id="{D4723386-04AD-D9CF-9D32-0DED68246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185740">
            <a:off x="8739814" y="1313967"/>
            <a:ext cx="669976" cy="669976"/>
          </a:xfrm>
          <a:prstGeom prst="rect">
            <a:avLst/>
          </a:prstGeom>
        </p:spPr>
      </p:pic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AEEDA0B3-8605-2A40-2F15-1BC8124AFDAB}"/>
              </a:ext>
            </a:extLst>
          </p:cNvPr>
          <p:cNvCxnSpPr>
            <a:cxnSpLocks/>
          </p:cNvCxnSpPr>
          <p:nvPr/>
        </p:nvCxnSpPr>
        <p:spPr>
          <a:xfrm flipH="1" flipV="1">
            <a:off x="1636508" y="4947637"/>
            <a:ext cx="217136" cy="5917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B1259A2D-3CC2-981B-DCBC-8ACA7589BD2E}"/>
              </a:ext>
            </a:extLst>
          </p:cNvPr>
          <p:cNvCxnSpPr>
            <a:cxnSpLocks/>
          </p:cNvCxnSpPr>
          <p:nvPr/>
        </p:nvCxnSpPr>
        <p:spPr>
          <a:xfrm flipH="1" flipV="1">
            <a:off x="3798057" y="4899783"/>
            <a:ext cx="217136" cy="5917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063B37E3-5033-5C85-9975-2AD08E2ACBF2}"/>
              </a:ext>
            </a:extLst>
          </p:cNvPr>
          <p:cNvCxnSpPr>
            <a:cxnSpLocks/>
          </p:cNvCxnSpPr>
          <p:nvPr/>
        </p:nvCxnSpPr>
        <p:spPr>
          <a:xfrm flipH="1" flipV="1">
            <a:off x="6401263" y="4972336"/>
            <a:ext cx="217136" cy="5917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F3B3FFB6-8CA8-26A0-15CA-868B02DCA614}"/>
              </a:ext>
            </a:extLst>
          </p:cNvPr>
          <p:cNvCxnSpPr>
            <a:cxnSpLocks/>
          </p:cNvCxnSpPr>
          <p:nvPr/>
        </p:nvCxnSpPr>
        <p:spPr>
          <a:xfrm flipH="1" flipV="1">
            <a:off x="9089958" y="5076953"/>
            <a:ext cx="217136" cy="5917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 descr="Une image contenant croquis, dessin&#10;&#10;Description générée automatiquement">
            <a:extLst>
              <a:ext uri="{FF2B5EF4-FFF2-40B4-BE49-F238E27FC236}">
                <a16:creationId xmlns:a16="http://schemas.microsoft.com/office/drawing/2014/main" id="{5B123F96-7804-7A3D-725B-4B5E4985FB3B}"/>
              </a:ext>
            </a:extLst>
          </p:cNvPr>
          <p:cNvPicPr>
            <a:picLocks noChangeAspect="1"/>
          </p:cNvPicPr>
          <p:nvPr/>
        </p:nvPicPr>
        <p:blipFill>
          <a:blip r:embed="rId116"/>
          <a:stretch>
            <a:fillRect/>
          </a:stretch>
        </p:blipFill>
        <p:spPr>
          <a:xfrm rot="16601531">
            <a:off x="278583" y="537596"/>
            <a:ext cx="20066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4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51">
            <a:extLst>
              <a:ext uri="{FF2B5EF4-FFF2-40B4-BE49-F238E27FC236}">
                <a16:creationId xmlns:a16="http://schemas.microsoft.com/office/drawing/2014/main" id="{90663E97-7AE0-555A-CA3A-9D60515C0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98962"/>
              </p:ext>
            </p:extLst>
          </p:nvPr>
        </p:nvGraphicFramePr>
        <p:xfrm>
          <a:off x="0" y="0"/>
          <a:ext cx="9906000" cy="6865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222046627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9391464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02838376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98046779"/>
                    </a:ext>
                  </a:extLst>
                </a:gridCol>
              </a:tblGrid>
              <a:tr h="3412552">
                <a:tc>
                  <a:txBody>
                    <a:bodyPr/>
                    <a:lstStyle/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Des aiguilles piquantes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Des aiguilles non piquantes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fr-FR" dirty="0">
                          <a:latin typeface="Century Gothic" panose="020B0502020202020204" pitchFamily="34" charset="0"/>
                        </a:rPr>
                        <a:t>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489918"/>
                  </a:ext>
                </a:extLst>
              </a:tr>
              <a:tr h="3452639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Une feuille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Une plante grimpante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Une feuille composée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107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0CF5C7CD-7062-408D-E6DE-72F85ACBC12C}"/>
                  </a:ext>
                </a:extLst>
              </p14:cNvPr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0CF5C7CD-7062-408D-E6DE-72F85ACBC12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A6203ACA-9909-D83E-4F49-6CE30DA7D0FA}"/>
                  </a:ext>
                </a:extLst>
              </p14:cNvPr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A6203ACA-9909-D83E-4F49-6CE30DA7D0F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Image 8">
            <a:extLst>
              <a:ext uri="{FF2B5EF4-FFF2-40B4-BE49-F238E27FC236}">
                <a16:creationId xmlns:a16="http://schemas.microsoft.com/office/drawing/2014/main" id="{DA22CF54-37C4-B4A9-5EEC-B2D77878ABC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00903">
            <a:off x="589987" y="4578467"/>
            <a:ext cx="787400" cy="749300"/>
          </a:xfrm>
          <a:prstGeom prst="rect">
            <a:avLst/>
          </a:prstGeom>
        </p:spPr>
      </p:pic>
      <p:pic>
        <p:nvPicPr>
          <p:cNvPr id="12" name="Graphique 11" descr="Eau avec un remplissage uni">
            <a:extLst>
              <a:ext uri="{FF2B5EF4-FFF2-40B4-BE49-F238E27FC236}">
                <a16:creationId xmlns:a16="http://schemas.microsoft.com/office/drawing/2014/main" id="{14776B3F-D373-4181-2CCC-4853B0C82B9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8624326">
            <a:off x="923132" y="4725308"/>
            <a:ext cx="190559" cy="1905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75D50F1D-43E6-05CC-7C93-170D76ADF37C}"/>
                  </a:ext>
                </a:extLst>
              </p14:cNvPr>
              <p14:cNvContentPartPr/>
              <p14:nvPr/>
            </p14:nvContentPartPr>
            <p14:xfrm>
              <a:off x="5692463" y="4357052"/>
              <a:ext cx="717840" cy="77040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75D50F1D-43E6-05CC-7C93-170D76ADF37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83463" y="4348048"/>
                <a:ext cx="735480" cy="788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803E380D-12EE-45A5-9CB0-9EF509CA909C}"/>
                  </a:ext>
                </a:extLst>
              </p14:cNvPr>
              <p14:cNvContentPartPr/>
              <p14:nvPr/>
            </p14:nvContentPartPr>
            <p14:xfrm>
              <a:off x="5592444" y="4109351"/>
              <a:ext cx="1119600" cy="106344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803E380D-12EE-45A5-9CB0-9EF509CA909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83804" y="4100711"/>
                <a:ext cx="1137240" cy="108108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ZoneTexte 19">
            <a:extLst>
              <a:ext uri="{FF2B5EF4-FFF2-40B4-BE49-F238E27FC236}">
                <a16:creationId xmlns:a16="http://schemas.microsoft.com/office/drawing/2014/main" id="{F18763E6-2B74-52C9-629F-1C4792D65BC5}"/>
              </a:ext>
            </a:extLst>
          </p:cNvPr>
          <p:cNvSpPr txBox="1"/>
          <p:nvPr/>
        </p:nvSpPr>
        <p:spPr>
          <a:xfrm>
            <a:off x="5021966" y="5924578"/>
            <a:ext cx="226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entury Gothic" panose="020B0502020202020204" pitchFamily="34" charset="0"/>
              </a:rPr>
              <a:t>Les dents du limbe</a:t>
            </a: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 piquantes</a:t>
            </a:r>
          </a:p>
        </p:txBody>
      </p:sp>
      <p:pic>
        <p:nvPicPr>
          <p:cNvPr id="23" name="Image 22" descr="Une image contenant logo&#10;&#10;Description générée automatiquement">
            <a:extLst>
              <a:ext uri="{FF2B5EF4-FFF2-40B4-BE49-F238E27FC236}">
                <a16:creationId xmlns:a16="http://schemas.microsoft.com/office/drawing/2014/main" id="{F213DA41-1B13-387D-8757-76A846CF23AE}"/>
              </a:ext>
            </a:extLst>
          </p:cNvPr>
          <p:cNvPicPr>
            <a:picLocks noChangeAspect="1"/>
          </p:cNvPicPr>
          <p:nvPr/>
        </p:nvPicPr>
        <p:blipFill>
          <a:blip r:embed="rId28">
            <a:biLevel thresh="50000"/>
          </a:blip>
          <a:stretch>
            <a:fillRect/>
          </a:stretch>
        </p:blipFill>
        <p:spPr>
          <a:xfrm>
            <a:off x="2900337" y="3804201"/>
            <a:ext cx="1446926" cy="1446926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122BEA58-4D0F-CBF1-7EC6-D8B25EBF2660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714788" y="3663606"/>
            <a:ext cx="1561208" cy="1587521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B35663EE-F010-467D-5DFD-F807DEA1DE4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3846" y="42668"/>
            <a:ext cx="2111767" cy="2179451"/>
          </a:xfrm>
          <a:prstGeom prst="rect">
            <a:avLst/>
          </a:prstGeom>
        </p:spPr>
      </p:pic>
      <p:pic>
        <p:nvPicPr>
          <p:cNvPr id="30" name="Graphique 29" descr="Seringue contour">
            <a:extLst>
              <a:ext uri="{FF2B5EF4-FFF2-40B4-BE49-F238E27FC236}">
                <a16:creationId xmlns:a16="http://schemas.microsoft.com/office/drawing/2014/main" id="{013F39AE-AEBA-D362-9774-D2EFC645B9F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 rot="8161654">
            <a:off x="1238970" y="1332203"/>
            <a:ext cx="1002447" cy="1002447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27072FB1-582D-D8EF-7BE8-A175684565A7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596105" y="34977"/>
            <a:ext cx="2111767" cy="2179451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1949AE1E-A354-6D34-8AA8-95AB4F6723B0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797762" y="1154448"/>
            <a:ext cx="858011" cy="13455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50C21F7C-D99A-24B2-0595-4969E3A37B53}"/>
              </a:ext>
            </a:extLst>
          </p:cNvPr>
          <p:cNvGrpSpPr/>
          <p:nvPr/>
        </p:nvGrpSpPr>
        <p:grpSpPr>
          <a:xfrm rot="20885700">
            <a:off x="690779" y="3468348"/>
            <a:ext cx="1518783" cy="1518783"/>
            <a:chOff x="6458954" y="1192600"/>
            <a:chExt cx="1518783" cy="1518783"/>
          </a:xfrm>
        </p:grpSpPr>
        <p:pic>
          <p:nvPicPr>
            <p:cNvPr id="42" name="Graphique 41" descr="Feuille contour">
              <a:extLst>
                <a:ext uri="{FF2B5EF4-FFF2-40B4-BE49-F238E27FC236}">
                  <a16:creationId xmlns:a16="http://schemas.microsoft.com/office/drawing/2014/main" id="{5B64EC24-6D01-9DC1-35F8-41F0B3833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6458954" y="1192600"/>
              <a:ext cx="1518783" cy="151878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3" name="Encre 42">
                  <a:extLst>
                    <a:ext uri="{FF2B5EF4-FFF2-40B4-BE49-F238E27FC236}">
                      <a16:creationId xmlns:a16="http://schemas.microsoft.com/office/drawing/2014/main" id="{0C48EF9F-CB4A-2FC5-48DE-E91790B69D36}"/>
                    </a:ext>
                  </a:extLst>
                </p14:cNvPr>
                <p14:cNvContentPartPr/>
                <p14:nvPr/>
              </p14:nvContentPartPr>
              <p14:xfrm>
                <a:off x="7281838" y="1432987"/>
                <a:ext cx="473400" cy="426600"/>
              </p14:xfrm>
            </p:contentPart>
          </mc:Choice>
          <mc:Fallback xmlns="">
            <p:pic>
              <p:nvPicPr>
                <p:cNvPr id="11" name="Encre 10">
                  <a:extLst>
                    <a:ext uri="{FF2B5EF4-FFF2-40B4-BE49-F238E27FC236}">
                      <a16:creationId xmlns:a16="http://schemas.microsoft.com/office/drawing/2014/main" id="{E4C2A3EF-B2AB-2AA1-B43A-D4E2A90E8C8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72838" y="1424347"/>
                  <a:ext cx="49104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44" name="Encre 43">
                  <a:extLst>
                    <a:ext uri="{FF2B5EF4-FFF2-40B4-BE49-F238E27FC236}">
                      <a16:creationId xmlns:a16="http://schemas.microsoft.com/office/drawing/2014/main" id="{3116A17A-613D-5AD5-B7E1-4A724B9EAAB1}"/>
                    </a:ext>
                  </a:extLst>
                </p14:cNvPr>
                <p14:cNvContentPartPr/>
                <p14:nvPr/>
              </p14:nvContentPartPr>
              <p14:xfrm>
                <a:off x="7435918" y="1510747"/>
                <a:ext cx="293760" cy="236880"/>
              </p14:xfrm>
            </p:contentPart>
          </mc:Choice>
          <mc:Fallback xmlns="">
            <p:pic>
              <p:nvPicPr>
                <p:cNvPr id="12" name="Encre 11">
                  <a:extLst>
                    <a:ext uri="{FF2B5EF4-FFF2-40B4-BE49-F238E27FC236}">
                      <a16:creationId xmlns:a16="http://schemas.microsoft.com/office/drawing/2014/main" id="{F762005D-65EF-928D-6C88-0F21CE10262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426918" y="1502107"/>
                  <a:ext cx="3114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45" name="Encre 44">
                  <a:extLst>
                    <a:ext uri="{FF2B5EF4-FFF2-40B4-BE49-F238E27FC236}">
                      <a16:creationId xmlns:a16="http://schemas.microsoft.com/office/drawing/2014/main" id="{334373A9-898A-E8A1-6AAF-D1BE33FCB169}"/>
                    </a:ext>
                  </a:extLst>
                </p14:cNvPr>
                <p14:cNvContentPartPr/>
                <p14:nvPr/>
              </p14:nvContentPartPr>
              <p14:xfrm>
                <a:off x="7169878" y="1534867"/>
                <a:ext cx="517320" cy="438480"/>
              </p14:xfrm>
            </p:contentPart>
          </mc:Choice>
          <mc:Fallback xmlns=""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6AC95F47-3BAC-3464-7ECD-CA36ED2E2A3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60878" y="1525867"/>
                  <a:ext cx="53496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6" name="Encre 45">
                  <a:extLst>
                    <a:ext uri="{FF2B5EF4-FFF2-40B4-BE49-F238E27FC236}">
                      <a16:creationId xmlns:a16="http://schemas.microsoft.com/office/drawing/2014/main" id="{9B3E05F8-0BFC-98D6-4C6E-767FAB6697C9}"/>
                    </a:ext>
                  </a:extLst>
                </p14:cNvPr>
                <p14:cNvContentPartPr/>
                <p14:nvPr/>
              </p14:nvContentPartPr>
              <p14:xfrm>
                <a:off x="6873958" y="1679587"/>
                <a:ext cx="719640" cy="48096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6528560F-2CF9-C40C-F93D-6CB4BFA46BA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864958" y="1670587"/>
                  <a:ext cx="737280" cy="4986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" name="Image 3" descr="Une image contenant croquis, dessin&#10;&#10;Description générée automatiquement">
            <a:extLst>
              <a:ext uri="{FF2B5EF4-FFF2-40B4-BE49-F238E27FC236}">
                <a16:creationId xmlns:a16="http://schemas.microsoft.com/office/drawing/2014/main" id="{52BC277B-3276-C2A7-00F9-C38A81235481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5263058" y="837819"/>
            <a:ext cx="1828800" cy="13843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1C51991-D706-FF80-CB56-62357FC2B0F9}"/>
              </a:ext>
            </a:extLst>
          </p:cNvPr>
          <p:cNvSpPr txBox="1"/>
          <p:nvPr/>
        </p:nvSpPr>
        <p:spPr>
          <a:xfrm>
            <a:off x="5321055" y="2499965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entury Gothic" panose="020B0502020202020204" pitchFamily="34" charset="0"/>
              </a:rPr>
              <a:t>Des stipules</a:t>
            </a:r>
          </a:p>
        </p:txBody>
      </p:sp>
      <p:pic>
        <p:nvPicPr>
          <p:cNvPr id="10" name="Image 9" descr="Une image contenant croquis, dessin, conception&#10;&#10;Description générée automatiquement">
            <a:extLst>
              <a:ext uri="{FF2B5EF4-FFF2-40B4-BE49-F238E27FC236}">
                <a16:creationId xmlns:a16="http://schemas.microsoft.com/office/drawing/2014/main" id="{79B72129-0017-7F9B-FCE0-4F85D8498023}"/>
              </a:ext>
            </a:extLst>
          </p:cNvPr>
          <p:cNvPicPr>
            <a:picLocks noChangeAspect="1"/>
          </p:cNvPicPr>
          <p:nvPr/>
        </p:nvPicPr>
        <p:blipFill rotWithShape="1">
          <a:blip r:embed="rId43"/>
          <a:srcRect r="24058"/>
          <a:stretch/>
        </p:blipFill>
        <p:spPr>
          <a:xfrm>
            <a:off x="7862164" y="959376"/>
            <a:ext cx="1651689" cy="154058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03D6A76F-B20D-ECB6-FCD8-F35E9DDE5BF7}"/>
              </a:ext>
            </a:extLst>
          </p:cNvPr>
          <p:cNvSpPr txBox="1"/>
          <p:nvPr/>
        </p:nvSpPr>
        <p:spPr>
          <a:xfrm>
            <a:off x="7862164" y="2542150"/>
            <a:ext cx="4969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Century Gothic" panose="020B0502020202020204" pitchFamily="34" charset="0"/>
              </a:rPr>
              <a:t> Des épines</a:t>
            </a:r>
            <a:endParaRPr lang="fr-FR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DBAF5267-E4B8-8E54-909A-CC53ACF1B244}"/>
              </a:ext>
            </a:extLst>
          </p:cNvPr>
          <p:cNvCxnSpPr/>
          <p:nvPr/>
        </p:nvCxnSpPr>
        <p:spPr>
          <a:xfrm flipH="1" flipV="1">
            <a:off x="6607687" y="4965938"/>
            <a:ext cx="301741" cy="4798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0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51">
            <a:extLst>
              <a:ext uri="{FF2B5EF4-FFF2-40B4-BE49-F238E27FC236}">
                <a16:creationId xmlns:a16="http://schemas.microsoft.com/office/drawing/2014/main" id="{90663E97-7AE0-555A-CA3A-9D60515C0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03195"/>
              </p:ext>
            </p:extLst>
          </p:nvPr>
        </p:nvGraphicFramePr>
        <p:xfrm>
          <a:off x="0" y="10779"/>
          <a:ext cx="9906000" cy="6865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222046627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9391464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02838376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98046779"/>
                    </a:ext>
                  </a:extLst>
                </a:gridCol>
              </a:tblGrid>
              <a:tr h="3412552">
                <a:tc>
                  <a:txBody>
                    <a:bodyPr/>
                    <a:lstStyle/>
                    <a:p>
                      <a:endParaRPr lang="fr-FR" sz="14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fr-FR" dirty="0">
                          <a:latin typeface="Century Gothic" panose="020B0502020202020204" pitchFamily="34" charset="0"/>
                        </a:rPr>
                        <a:t>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489918"/>
                  </a:ext>
                </a:extLst>
              </a:tr>
              <a:tr h="3452639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Un limbe 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Un limbe étroit</a:t>
                      </a:r>
                    </a:p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= une aiguille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 bourgeons à disposition opposée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 bourgeons à disposition alterne</a:t>
                      </a:r>
                    </a:p>
                    <a:p>
                      <a:pPr algn="ctr"/>
                      <a:endParaRPr lang="fr-FR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107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0CF5C7CD-7062-408D-E6DE-72F85ACBC12C}"/>
                  </a:ext>
                </a:extLst>
              </p14:cNvPr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0CF5C7CD-7062-408D-E6DE-72F85ACBC12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A6203ACA-9909-D83E-4F49-6CE30DA7D0FA}"/>
                  </a:ext>
                </a:extLst>
              </p14:cNvPr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A6203ACA-9909-D83E-4F49-6CE30DA7D0F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Graphique 8" descr="Feuille contour">
            <a:extLst>
              <a:ext uri="{FF2B5EF4-FFF2-40B4-BE49-F238E27FC236}">
                <a16:creationId xmlns:a16="http://schemas.microsoft.com/office/drawing/2014/main" id="{2CF65C22-4187-9673-3B55-C27D068FD5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780113">
            <a:off x="392301" y="3949420"/>
            <a:ext cx="1745002" cy="174500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DC8C3300-67AB-7A17-6D65-26A912E8FEEE}"/>
                  </a:ext>
                </a:extLst>
              </p14:cNvPr>
              <p14:cNvContentPartPr/>
              <p14:nvPr/>
            </p14:nvContentPartPr>
            <p14:xfrm>
              <a:off x="3235955" y="4934728"/>
              <a:ext cx="111960" cy="17388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DC8C3300-67AB-7A17-6D65-26A912E8FEE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218013" y="4916691"/>
                <a:ext cx="147486" cy="209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61335137-D623-28AF-4D25-2216295AA586}"/>
                  </a:ext>
                </a:extLst>
              </p14:cNvPr>
              <p14:cNvContentPartPr/>
              <p14:nvPr/>
            </p14:nvContentPartPr>
            <p14:xfrm>
              <a:off x="3342515" y="3902248"/>
              <a:ext cx="743400" cy="104724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61335137-D623-28AF-4D25-2216295AA58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324515" y="3884248"/>
                <a:ext cx="779040" cy="1082880"/>
              </a:xfrm>
              <a:prstGeom prst="rect">
                <a:avLst/>
              </a:prstGeom>
            </p:spPr>
          </p:pic>
        </mc:Fallback>
      </mc:AlternateContent>
      <p:pic>
        <p:nvPicPr>
          <p:cNvPr id="22" name="Image 21">
            <a:extLst>
              <a:ext uri="{FF2B5EF4-FFF2-40B4-BE49-F238E27FC236}">
                <a16:creationId xmlns:a16="http://schemas.microsoft.com/office/drawing/2014/main" id="{607B8CE4-999F-819D-8DC7-5452FEB9A8FB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455253" y="3641323"/>
            <a:ext cx="2057400" cy="2108200"/>
          </a:xfrm>
          <a:prstGeom prst="rect">
            <a:avLst/>
          </a:prstGeom>
        </p:spPr>
      </p:pic>
      <p:pic>
        <p:nvPicPr>
          <p:cNvPr id="24" name="Image 23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78F7CA30-6A45-A139-9576-85A62AFCB48A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225130" y="3588770"/>
            <a:ext cx="20574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194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191</TotalTime>
  <Words>137</Words>
  <Application>Microsoft Macintosh PowerPoint</Application>
  <PresentationFormat>Format A4 (210 x 297 mm)</PresentationFormat>
  <Paragraphs>293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Richard</dc:creator>
  <cp:lastModifiedBy>Florence Richard</cp:lastModifiedBy>
  <cp:revision>2</cp:revision>
  <dcterms:created xsi:type="dcterms:W3CDTF">2023-05-16T11:50:49Z</dcterms:created>
  <dcterms:modified xsi:type="dcterms:W3CDTF">2023-06-13T20:05:39Z</dcterms:modified>
</cp:coreProperties>
</file>