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 snapToGrid="0" showGuides="1">
      <p:cViewPr>
        <p:scale>
          <a:sx n="88" d="100"/>
          <a:sy n="88" d="100"/>
        </p:scale>
        <p:origin x="424" y="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827BE-7342-D63C-B346-8DA9FAF3D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F7B38-3CB9-47F7-FC4A-5665D63D7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B8DFDC-A78F-770B-ECBC-7EA884F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2CE4E8-CFBB-9E86-6410-8E895082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376C71-377C-EE0F-F278-BEDA7CE7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0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A1432A-2DB2-7E93-5570-385C0030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46214B-3045-B956-5261-646D53F7E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B40008-F2B6-F894-642E-DA15FD2A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A7BDF1-58D1-9215-5F0A-1F9D71E3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FBAD1-7A70-096B-47EA-1DE4D6551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99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B8590C-609A-D6FF-9FCC-CEE4D54C0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40340C-FB1B-84E0-5BB6-40A9F56B9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EFBF8F-3C29-603C-F375-5D807928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B2B34A-8C0F-9F4B-2908-BA732CF75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270DAF-7F92-2DC5-20E8-15B979F9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39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C43804-A6E6-84F5-F68F-04880DAE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A2017F-E232-4180-5A23-B8E065F87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0E19BC-537C-FD4B-824E-40160D76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C0DEB8-4193-67A0-6699-A9F49FD8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433490-7769-4434-FC64-91EE1F6F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3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5D48A4-695C-68A5-DC6E-47CA294F5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0A5BAD-106B-2CA2-9F58-6CB6B92AE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4884C6-BDC8-4754-2D57-A86B6E6A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A1A574-CD34-918D-255E-43A59871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921BC5-B19F-617F-10AB-78D27531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19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B011A-CA2A-BC2C-6F2C-6512BD49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52D1F-84E5-B391-89E3-84B3EDCCC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394DD7-CCDA-2500-5B53-CA31FDF48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0EE769-E5E2-4B23-B75F-CBAFEE19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128B1D-067E-7DE2-9216-8B9BFB8A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384091-7F80-1B7E-C98D-6A1B7FB8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24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310D1-3DEA-36A6-D4EE-DA6F5DCF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D4EFEC-8754-969D-47A7-C665F66CF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7C7646-3853-212C-9613-D036E1EA5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7F8893-8FD9-C06D-F682-4E5681FA0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D407F19-B88C-B4F5-83C0-48F6A1103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6BF8F8-1C9D-6DD7-B5C2-CF70B330D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39CF510-A09B-19FE-C263-F12C04B9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A8C25B4-FDAA-AE89-D129-725C0D1B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68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0B623-3F87-B42E-1598-63D727FB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F844C4-221C-D962-CAFC-42C5540D8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E8C8D4-90B2-40CF-2F3A-BD46F505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BFA502-A5DE-7E1D-B40B-70603457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4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7D33265-2C70-4E81-A464-443A8EF0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F09BBC-EC15-BC61-52B3-B883CC88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D8004E-5976-300D-607C-27B6BEB1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27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1A39C-9FE2-32DA-7055-0F6CE6AB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5F5BEB-52C8-E8F0-E2C8-7274E7111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61BCAE-B6A2-9912-C2F8-3BC622DDA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83EE5-AA6A-1170-81CE-76B1606B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DA7B10-AEA6-0399-7680-656CAF03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40AD7A-29CA-678D-03A5-0649CF44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91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3624B-CD6E-6330-F90B-96D4B547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F271EC-F562-887A-2307-C8B57A21A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76B3B0-FB2F-D5D8-20F2-91154A49F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8BE539-91CE-E030-DF8B-72B8A529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46CD6C-C626-EF37-1524-DE2B4950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10B1A3-C7C4-4B24-A324-617BE7EC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82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118305A-ACCD-4508-F1D0-9F42929F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084930-FDC0-CB04-4507-5B9DE28F8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B64140-3C46-96CA-1B02-B8AA5464E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36E9-33C4-7F46-BC1A-C5782DE1E85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A4D27B-BBE0-3741-0D01-B1A3E0BA9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12BD22-949C-6F3F-9710-AB12EE325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4279-6006-2E44-9469-9391181BBC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2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0EC59C24-F84A-9D26-9408-61E7424D6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796" y="883183"/>
            <a:ext cx="1543694" cy="1543694"/>
          </a:xfrm>
          <a:prstGeom prst="rect">
            <a:avLst/>
          </a:prstGeom>
        </p:spPr>
      </p:pic>
      <p:pic>
        <p:nvPicPr>
          <p:cNvPr id="7" name="Image 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49CFA26E-F9E7-A9D5-5FBF-900526CED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6634" y="883183"/>
            <a:ext cx="1543694" cy="1543694"/>
          </a:xfrm>
          <a:prstGeom prst="rect">
            <a:avLst/>
          </a:prstGeom>
        </p:spPr>
      </p:pic>
      <p:pic>
        <p:nvPicPr>
          <p:cNvPr id="9" name="Image 8" descr="Une image contenant croquis, clipart, dessin, cercle&#10;&#10;Description générée automatiquement">
            <a:extLst>
              <a:ext uri="{FF2B5EF4-FFF2-40B4-BE49-F238E27FC236}">
                <a16:creationId xmlns:a16="http://schemas.microsoft.com/office/drawing/2014/main" id="{AEC8E77C-4392-12C9-649C-6BD1FCF7E6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030" y="4129740"/>
            <a:ext cx="1783574" cy="1845077"/>
          </a:xfrm>
          <a:prstGeom prst="rect">
            <a:avLst/>
          </a:prstGeom>
        </p:spPr>
      </p:pic>
      <p:pic>
        <p:nvPicPr>
          <p:cNvPr id="11" name="Image 10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A1CA4E3C-66CB-A0F6-CA04-40B4789385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0472" y="897834"/>
            <a:ext cx="1765887" cy="1765887"/>
          </a:xfrm>
          <a:prstGeom prst="rect">
            <a:avLst/>
          </a:prstGeom>
        </p:spPr>
      </p:pic>
      <p:pic>
        <p:nvPicPr>
          <p:cNvPr id="13" name="Image 12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92A9556F-B5AE-F10E-FE6D-D5FE830051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5542" y="4149621"/>
            <a:ext cx="1543693" cy="1543693"/>
          </a:xfrm>
          <a:prstGeom prst="rect">
            <a:avLst/>
          </a:prstGeom>
        </p:spPr>
      </p:pic>
      <p:pic>
        <p:nvPicPr>
          <p:cNvPr id="15" name="Image 14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1B9C6EB9-848A-4204-C34A-1ACDDD2722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7395" y="4257103"/>
            <a:ext cx="1590353" cy="1590353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3CECBC7-3BDF-0B5A-66A8-9FA73582A3CC}"/>
              </a:ext>
            </a:extLst>
          </p:cNvPr>
          <p:cNvSpPr txBox="1"/>
          <p:nvPr/>
        </p:nvSpPr>
        <p:spPr>
          <a:xfrm>
            <a:off x="1577428" y="2803847"/>
            <a:ext cx="171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L’arbre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B23355A-F132-2838-9B1E-4DEFEA6D7553}"/>
              </a:ext>
            </a:extLst>
          </p:cNvPr>
          <p:cNvSpPr txBox="1"/>
          <p:nvPr/>
        </p:nvSpPr>
        <p:spPr>
          <a:xfrm>
            <a:off x="4962824" y="2852313"/>
            <a:ext cx="226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branche de l’arbre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C8E23B1-F3DD-CAA1-83C5-9FFD115FF000}"/>
              </a:ext>
            </a:extLst>
          </p:cNvPr>
          <p:cNvSpPr txBox="1"/>
          <p:nvPr/>
        </p:nvSpPr>
        <p:spPr>
          <a:xfrm>
            <a:off x="9481396" y="2865397"/>
            <a:ext cx="226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insectes ailés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1DF0326-3E05-2A24-6C93-0C790A0544C4}"/>
              </a:ext>
            </a:extLst>
          </p:cNvPr>
          <p:cNvSpPr txBox="1"/>
          <p:nvPr/>
        </p:nvSpPr>
        <p:spPr>
          <a:xfrm>
            <a:off x="1172796" y="6107544"/>
            <a:ext cx="1715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fleurs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EC5FE53-D38A-380F-A3BA-545D000A121D}"/>
              </a:ext>
            </a:extLst>
          </p:cNvPr>
          <p:cNvSpPr txBox="1"/>
          <p:nvPr/>
        </p:nvSpPr>
        <p:spPr>
          <a:xfrm>
            <a:off x="5605886" y="6158611"/>
            <a:ext cx="207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jeunes pousses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D47C732-C200-0E63-9027-90FAA7EACB7B}"/>
              </a:ext>
            </a:extLst>
          </p:cNvPr>
          <p:cNvSpPr txBox="1"/>
          <p:nvPr/>
        </p:nvSpPr>
        <p:spPr>
          <a:xfrm>
            <a:off x="9701136" y="6158611"/>
            <a:ext cx="207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oiseaux</a:t>
            </a:r>
          </a:p>
        </p:txBody>
      </p:sp>
    </p:spTree>
    <p:extLst>
      <p:ext uri="{BB962C8B-B14F-4D97-AF65-F5344CB8AC3E}">
        <p14:creationId xmlns:p14="http://schemas.microsoft.com/office/powerpoint/2010/main" val="538632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Macintosh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Doris Michel (Hypothese)</dc:creator>
  <cp:lastModifiedBy>Doris Michel (Hypothese)</cp:lastModifiedBy>
  <cp:revision>1</cp:revision>
  <dcterms:created xsi:type="dcterms:W3CDTF">2023-07-12T13:20:15Z</dcterms:created>
  <dcterms:modified xsi:type="dcterms:W3CDTF">2023-07-12T13:26:00Z</dcterms:modified>
</cp:coreProperties>
</file>