
<file path=[Content_Types].xml><?xml version="1.0" encoding="utf-8"?>
<Types xmlns="http://schemas.openxmlformats.org/package/2006/content-types"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heic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0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>
        <p:scale>
          <a:sx n="75" d="100"/>
          <a:sy n="75" d="100"/>
        </p:scale>
        <p:origin x="979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8635AD-14D5-49D3-BE16-736C13D34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BA63A35-5F55-42D5-8E4A-941D34062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375BCA-2C05-427F-BB43-B1E20E69E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03E3-C7F9-4FF2-9D58-E736354C949C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1B1F6E-4EE5-4CE1-B914-EEE759F5B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8D6463-6B22-4F35-AD4F-80477CCC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33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2AD2C5-685A-43ED-9899-F1115A20B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CFBF788-75AF-44BE-B35C-FCA835CCE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3AA8D2-6CE8-4987-BAF3-C833C53B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03E3-C7F9-4FF2-9D58-E736354C949C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7C2634-29CB-49F3-9E98-EF89E7F7E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A5D8E7-774F-46CC-89FC-A6901D279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218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729DBE4-D110-450F-A3B7-18E797DB0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42E1124-ABBE-418C-9DBA-D429C9295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D860DF-E5B1-4BD5-B215-56EBF109D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03E3-C7F9-4FF2-9D58-E736354C949C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0FDFC7-7CB0-4F00-973A-43C0EEA74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5C172F-B677-47EB-9192-672BFE158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274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7163A3-351E-4AFA-B9BF-BE41E4E69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AD0C48-D419-420A-B462-CCEF6870B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9DCE53-EBF7-44F7-975C-139AE3EA6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03E3-C7F9-4FF2-9D58-E736354C949C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B4055F-3953-4604-9C2C-EE78EA121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BD4E48-B590-49C1-8912-676DD9EBF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763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F7E797-7659-41DA-8576-BB489D51A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7A675F-7845-4606-AA57-FE83BED83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B47254-B0BA-401F-8742-89AEDFDEA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03E3-C7F9-4FF2-9D58-E736354C949C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DB076C-E4C4-4F6F-AD80-3B597FDE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966105-B6CF-41FB-A293-7ECD0C52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79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90174C-B654-41E1-8030-2FF800AE2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018EBE-026F-4398-8700-4B25DABFE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889FAB8-E9AE-43C3-A7AA-7EAAF2FEE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197B26-0C15-4CC0-A537-F5695411E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03E3-C7F9-4FF2-9D58-E736354C949C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A8BB1D1-3D87-4762-A193-3CEF860BC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6B2CBA-EFA1-4936-8D68-6E5644FFE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46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C9AD7B-CC52-4BB5-9B25-D52F5BD5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323DF8-32C5-4E14-83DF-BC0854F4A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9D537A7-6F99-4AA5-A215-B6E19C647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CA31923-E8FA-405D-BEB7-E3255B607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9BCBDB9-DE5F-4BB9-964F-56058C7D68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88BDE51-D23F-4775-9A16-AFD8C990F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03E3-C7F9-4FF2-9D58-E736354C949C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034AD9F-855C-455A-9634-0C49B9895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22468B-CE7B-4382-8928-2A9FCE373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5475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A8489D-2AAF-4AB8-B3EB-20D5F78F5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5E56DB-28E1-48C0-93EF-B491580BE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03E3-C7F9-4FF2-9D58-E736354C949C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5AF20EE-1F5E-42B3-A05A-0E60BDBE5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AF854A8-2440-418F-AAFE-CCB56A9E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69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83D328C-36D9-4BFC-AE6F-E4FFDEFE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03E3-C7F9-4FF2-9D58-E736354C949C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7A0A7AF-FD12-44CF-AC3D-2C670AEDC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C388E2-2A63-4E28-B065-7DEA16241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1056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0CDE4C-6350-44B8-A2BC-59818C41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DEE522-D065-4A45-9022-794AB2B4D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CBCCD3D-5519-48BD-8A51-266C1D9C5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ACC128-9013-4CA3-A940-33D0D8D0A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03E3-C7F9-4FF2-9D58-E736354C949C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CFD5B7-9ED6-4FAF-B931-225D4313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C50754-437E-4444-AECE-9AD1BA8C1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66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83D97A-9443-4C15-9623-8F03DB148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1818E21-1E50-4BC8-9B4B-A9C5B8B583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A961EF-F4C6-4D6B-9B16-30AB7FC98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1F6F873-82AE-4F1C-BDBB-202F639E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03E3-C7F9-4FF2-9D58-E736354C949C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58C7E9-672D-424C-A7DF-31DB1098A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766C8C3-ADD4-4B12-A78A-D9FCD3907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82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05AF3D-EA7B-4D18-B3B8-7D3306ABC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301A0C-2515-4E40-859D-D34FBF166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E615CD-72D2-4071-9C03-714F5D5339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603E3-C7F9-4FF2-9D58-E736354C949C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151879-3169-4BEA-A4F3-B9B31B0B9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DFE9F4-3966-4C81-948B-0674CD93A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465E9-5604-4358-9FBA-0CEC71F8C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1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eb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heic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heic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heic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heic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heic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heic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heic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heic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heic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heic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heic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heic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heic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heic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heic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6B6E457-E755-435B-81D9-14656A0DD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84" y="798138"/>
            <a:ext cx="7696033" cy="576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8589E9-634D-4272-A6AD-BF46C25E6D42}"/>
              </a:ext>
            </a:extLst>
          </p:cNvPr>
          <p:cNvSpPr/>
          <p:nvPr/>
        </p:nvSpPr>
        <p:spPr>
          <a:xfrm>
            <a:off x="3871866" y="227710"/>
            <a:ext cx="444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La cueillette des coquelicots de Mary Cassatt</a:t>
            </a:r>
          </a:p>
        </p:txBody>
      </p:sp>
    </p:spTree>
    <p:extLst>
      <p:ext uri="{BB962C8B-B14F-4D97-AF65-F5344CB8AC3E}">
        <p14:creationId xmlns:p14="http://schemas.microsoft.com/office/powerpoint/2010/main" val="336627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8E67DF-7740-4583-B544-CFA907AA24F4}"/>
              </a:ext>
            </a:extLst>
          </p:cNvPr>
          <p:cNvSpPr/>
          <p:nvPr/>
        </p:nvSpPr>
        <p:spPr>
          <a:xfrm>
            <a:off x="4605368" y="419854"/>
            <a:ext cx="2981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Printemps de Sonia Delaunay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42642F6-3950-49D9-9B25-31977B85E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05" y="919480"/>
            <a:ext cx="398419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18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E593180-65C4-41CC-8A2D-939F01424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56000" y="-620266"/>
            <a:ext cx="4680000" cy="88195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AAECE9-ED03-48E8-B299-06C3F895FFB9}"/>
              </a:ext>
            </a:extLst>
          </p:cNvPr>
          <p:cNvSpPr/>
          <p:nvPr/>
        </p:nvSpPr>
        <p:spPr>
          <a:xfrm>
            <a:off x="2941320" y="865555"/>
            <a:ext cx="6309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Au creux des arbres (Emmanuelle Figueras &amp; Sylvie </a:t>
            </a:r>
            <a:r>
              <a:rPr lang="fr-FR" b="1" dirty="0" err="1"/>
              <a:t>Bessard</a:t>
            </a:r>
            <a:r>
              <a:rPr lang="fr-FR" b="1" dirty="0"/>
              <a:t>). p4</a:t>
            </a:r>
          </a:p>
        </p:txBody>
      </p:sp>
    </p:spTree>
    <p:extLst>
      <p:ext uri="{BB962C8B-B14F-4D97-AF65-F5344CB8AC3E}">
        <p14:creationId xmlns:p14="http://schemas.microsoft.com/office/powerpoint/2010/main" val="3175180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25A740B-C615-4BEA-BDC6-33ECBC5CD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06079" y="-417441"/>
            <a:ext cx="4680000" cy="87596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D97F09-F933-42E0-88AC-B87CE35AA8C0}"/>
              </a:ext>
            </a:extLst>
          </p:cNvPr>
          <p:cNvSpPr/>
          <p:nvPr/>
        </p:nvSpPr>
        <p:spPr>
          <a:xfrm>
            <a:off x="2885440" y="967155"/>
            <a:ext cx="6421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Au creux des arbres (Emmanuelle Figueras &amp; Sylvie </a:t>
            </a:r>
            <a:r>
              <a:rPr lang="fr-FR" b="1" dirty="0" err="1"/>
              <a:t>Bessard</a:t>
            </a:r>
            <a:r>
              <a:rPr lang="fr-FR" b="1" dirty="0"/>
              <a:t>). p20</a:t>
            </a:r>
          </a:p>
        </p:txBody>
      </p:sp>
    </p:spTree>
    <p:extLst>
      <p:ext uri="{BB962C8B-B14F-4D97-AF65-F5344CB8AC3E}">
        <p14:creationId xmlns:p14="http://schemas.microsoft.com/office/powerpoint/2010/main" val="1093767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4862BB-8D4D-4EFB-934E-4FC4DBD26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72" y="777240"/>
            <a:ext cx="4086256" cy="576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81124B-75DE-4744-BA5F-9F5D00732D49}"/>
              </a:ext>
            </a:extLst>
          </p:cNvPr>
          <p:cNvSpPr/>
          <p:nvPr/>
        </p:nvSpPr>
        <p:spPr>
          <a:xfrm>
            <a:off x="4151621" y="196334"/>
            <a:ext cx="3948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Au début il y a une graine (Larousse) p5</a:t>
            </a:r>
          </a:p>
        </p:txBody>
      </p:sp>
    </p:spTree>
    <p:extLst>
      <p:ext uri="{BB962C8B-B14F-4D97-AF65-F5344CB8AC3E}">
        <p14:creationId xmlns:p14="http://schemas.microsoft.com/office/powerpoint/2010/main" val="696558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C4EDA7-63DB-4939-B1AF-1799F85C252A}"/>
              </a:ext>
            </a:extLst>
          </p:cNvPr>
          <p:cNvSpPr/>
          <p:nvPr/>
        </p:nvSpPr>
        <p:spPr>
          <a:xfrm>
            <a:off x="4151621" y="440174"/>
            <a:ext cx="3948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Au début il y a une graine (Larousse) p7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742F844-F09E-46E6-8250-18E57789C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64" y="924560"/>
            <a:ext cx="4143158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78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2CB0165-37CF-4274-B4CB-5D5C3BF21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08" y="797560"/>
            <a:ext cx="8027384" cy="576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B957DE-5877-4FB2-AE6A-3F27B4E7F413}"/>
              </a:ext>
            </a:extLst>
          </p:cNvPr>
          <p:cNvSpPr/>
          <p:nvPr/>
        </p:nvSpPr>
        <p:spPr>
          <a:xfrm>
            <a:off x="4120202" y="300440"/>
            <a:ext cx="3951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Au début vole une abeille (Larousse) p2</a:t>
            </a:r>
          </a:p>
        </p:txBody>
      </p:sp>
    </p:spTree>
    <p:extLst>
      <p:ext uri="{BB962C8B-B14F-4D97-AF65-F5344CB8AC3E}">
        <p14:creationId xmlns:p14="http://schemas.microsoft.com/office/powerpoint/2010/main" val="889958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85E6571-B61B-4399-9D12-DC1DB6EBA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06" y="756920"/>
            <a:ext cx="8402589" cy="576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21F61B-C744-49FF-973D-052BBA5520A4}"/>
              </a:ext>
            </a:extLst>
          </p:cNvPr>
          <p:cNvSpPr/>
          <p:nvPr/>
        </p:nvSpPr>
        <p:spPr>
          <a:xfrm>
            <a:off x="3983819" y="341080"/>
            <a:ext cx="4224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L’oiseau sur la branche (Anne </a:t>
            </a:r>
            <a:r>
              <a:rPr lang="fr-FR" b="1" dirty="0" err="1"/>
              <a:t>Crausaz</a:t>
            </a:r>
            <a:r>
              <a:rPr lang="fr-FR" b="1" dirty="0"/>
              <a:t>) p21</a:t>
            </a:r>
          </a:p>
        </p:txBody>
      </p:sp>
    </p:spTree>
    <p:extLst>
      <p:ext uri="{BB962C8B-B14F-4D97-AF65-F5344CB8AC3E}">
        <p14:creationId xmlns:p14="http://schemas.microsoft.com/office/powerpoint/2010/main" val="3801502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BEA2297-3FC0-4EC0-835A-A54D5BCEA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491" y="926465"/>
            <a:ext cx="4415017" cy="5760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80F471-F07F-430B-ACDC-1A4DF678EADE}"/>
              </a:ext>
            </a:extLst>
          </p:cNvPr>
          <p:cNvSpPr/>
          <p:nvPr/>
        </p:nvSpPr>
        <p:spPr>
          <a:xfrm>
            <a:off x="4298167" y="480814"/>
            <a:ext cx="3648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Le Jardin Voyageur (Peter Brown) p1</a:t>
            </a:r>
          </a:p>
        </p:txBody>
      </p:sp>
    </p:spTree>
    <p:extLst>
      <p:ext uri="{BB962C8B-B14F-4D97-AF65-F5344CB8AC3E}">
        <p14:creationId xmlns:p14="http://schemas.microsoft.com/office/powerpoint/2010/main" val="913341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329476-1FF4-4D7C-9D48-050D72AEEF68}"/>
              </a:ext>
            </a:extLst>
          </p:cNvPr>
          <p:cNvSpPr/>
          <p:nvPr/>
        </p:nvSpPr>
        <p:spPr>
          <a:xfrm>
            <a:off x="3644463" y="704334"/>
            <a:ext cx="490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Les 4 saisons de Petit Renard (Nicolas </a:t>
            </a:r>
            <a:r>
              <a:rPr lang="fr-FR" b="1" dirty="0" err="1"/>
              <a:t>Gouny</a:t>
            </a:r>
            <a:r>
              <a:rPr lang="fr-FR" b="1" dirty="0"/>
              <a:t>) p10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ACBAE51-8B9E-440D-88B5-A8A30E35E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56000" y="-869782"/>
            <a:ext cx="4680000" cy="960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49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C8A564A-FB6D-4DD8-AED0-09E6C2281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6001" y="-349043"/>
            <a:ext cx="5760000" cy="81797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216813-F3FD-4A9E-8B7D-7E32C3E35C46}"/>
              </a:ext>
            </a:extLst>
          </p:cNvPr>
          <p:cNvSpPr/>
          <p:nvPr/>
        </p:nvSpPr>
        <p:spPr>
          <a:xfrm>
            <a:off x="3419178" y="374134"/>
            <a:ext cx="5436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Les petits plaisirs du printemps (</a:t>
            </a:r>
            <a:r>
              <a:rPr lang="fr-FR" b="1" dirty="0" err="1"/>
              <a:t>Sérevine</a:t>
            </a:r>
            <a:r>
              <a:rPr lang="fr-FR" b="1" dirty="0"/>
              <a:t> Duchesne) p3</a:t>
            </a:r>
          </a:p>
        </p:txBody>
      </p:sp>
    </p:spTree>
    <p:extLst>
      <p:ext uri="{BB962C8B-B14F-4D97-AF65-F5344CB8AC3E}">
        <p14:creationId xmlns:p14="http://schemas.microsoft.com/office/powerpoint/2010/main" val="2972933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867B83E-68A7-4EB4-8EE6-50F0444AE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824" y="869579"/>
            <a:ext cx="7386353" cy="576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FFC8A9-4A1D-4AD7-9694-0A9F5E712352}"/>
              </a:ext>
            </a:extLst>
          </p:cNvPr>
          <p:cNvSpPr/>
          <p:nvPr/>
        </p:nvSpPr>
        <p:spPr>
          <a:xfrm>
            <a:off x="4927892" y="389075"/>
            <a:ext cx="233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Le printemps de Millet</a:t>
            </a:r>
          </a:p>
        </p:txBody>
      </p:sp>
    </p:spTree>
    <p:extLst>
      <p:ext uri="{BB962C8B-B14F-4D97-AF65-F5344CB8AC3E}">
        <p14:creationId xmlns:p14="http://schemas.microsoft.com/office/powerpoint/2010/main" val="3187916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B0F1274-86D8-4949-9486-2EFE201CD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75" y="849080"/>
            <a:ext cx="8378650" cy="576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887CDC-1B32-49F8-B274-DEC5F6FA0331}"/>
              </a:ext>
            </a:extLst>
          </p:cNvPr>
          <p:cNvSpPr/>
          <p:nvPr/>
        </p:nvSpPr>
        <p:spPr>
          <a:xfrm>
            <a:off x="3360667" y="343654"/>
            <a:ext cx="5553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Les petits plaisirs du printemps (</a:t>
            </a:r>
            <a:r>
              <a:rPr lang="fr-FR" b="1" dirty="0" err="1"/>
              <a:t>Sérevine</a:t>
            </a:r>
            <a:r>
              <a:rPr lang="fr-FR" b="1" dirty="0"/>
              <a:t> Duchesne) p23</a:t>
            </a:r>
          </a:p>
        </p:txBody>
      </p:sp>
    </p:spTree>
    <p:extLst>
      <p:ext uri="{BB962C8B-B14F-4D97-AF65-F5344CB8AC3E}">
        <p14:creationId xmlns:p14="http://schemas.microsoft.com/office/powerpoint/2010/main" val="4044775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BEDA86D-71E4-4E5B-8FE0-101314DE8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6000" y="-343430"/>
            <a:ext cx="5760000" cy="79766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E526B1-F012-46CD-A118-B156625B0B16}"/>
              </a:ext>
            </a:extLst>
          </p:cNvPr>
          <p:cNvSpPr/>
          <p:nvPr/>
        </p:nvSpPr>
        <p:spPr>
          <a:xfrm>
            <a:off x="3360668" y="333121"/>
            <a:ext cx="5553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Les petits plaisirs du printemps (</a:t>
            </a:r>
            <a:r>
              <a:rPr lang="fr-FR" b="1" dirty="0" err="1"/>
              <a:t>Sérevine</a:t>
            </a:r>
            <a:r>
              <a:rPr lang="fr-FR" b="1" dirty="0"/>
              <a:t> Duchesne) p24</a:t>
            </a:r>
          </a:p>
        </p:txBody>
      </p:sp>
    </p:spTree>
    <p:extLst>
      <p:ext uri="{BB962C8B-B14F-4D97-AF65-F5344CB8AC3E}">
        <p14:creationId xmlns:p14="http://schemas.microsoft.com/office/powerpoint/2010/main" val="2743077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DD57EC-0133-4E70-BF4F-9D39245C9AFA}"/>
              </a:ext>
            </a:extLst>
          </p:cNvPr>
          <p:cNvSpPr/>
          <p:nvPr/>
        </p:nvSpPr>
        <p:spPr>
          <a:xfrm>
            <a:off x="3437548" y="389374"/>
            <a:ext cx="5391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Ma petite mésange (Gerda Muller &amp; Sophie Chérer) p6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0A195A9-0725-43E8-9A7F-AE5EC7AE5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277" y="839986"/>
            <a:ext cx="5057445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11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95F8E0-A777-4EC7-B40B-EAF9F71711ED}"/>
              </a:ext>
            </a:extLst>
          </p:cNvPr>
          <p:cNvSpPr/>
          <p:nvPr/>
        </p:nvSpPr>
        <p:spPr>
          <a:xfrm>
            <a:off x="3400134" y="297934"/>
            <a:ext cx="5391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Ma petite mésange (Gerda Muller &amp; Sophie Chérer) p8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338A7F4-6EF2-4EF8-90B7-E4C59431F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05" y="822960"/>
            <a:ext cx="10150727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12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E20ED3-61BF-4B61-8859-EF780BC8B4A8}"/>
              </a:ext>
            </a:extLst>
          </p:cNvPr>
          <p:cNvSpPr/>
          <p:nvPr/>
        </p:nvSpPr>
        <p:spPr>
          <a:xfrm>
            <a:off x="3424758" y="363974"/>
            <a:ext cx="5508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Ma petite mésange (Gerda Muller &amp; Sophie Chérer) p13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5C101D0-A9D3-4926-B3DC-EB358644E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6000" y="-1328549"/>
            <a:ext cx="5760000" cy="101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01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B7C66B-F58D-445A-9096-0E382FBEBDCA}"/>
              </a:ext>
            </a:extLst>
          </p:cNvPr>
          <p:cNvSpPr/>
          <p:nvPr/>
        </p:nvSpPr>
        <p:spPr>
          <a:xfrm>
            <a:off x="3341624" y="277614"/>
            <a:ext cx="5508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Ma petite mésange (Gerda Muller &amp; Sophie Chérer) p22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3557DC5-B5F0-4621-AC00-78C3AC8ED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746" y="777240"/>
            <a:ext cx="6152508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9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409E06F-8495-4B93-BBB8-69F787FC5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069" y="823901"/>
            <a:ext cx="7211862" cy="576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C3AB33-BDB8-4356-AF10-47C27E46902E}"/>
              </a:ext>
            </a:extLst>
          </p:cNvPr>
          <p:cNvSpPr/>
          <p:nvPr/>
        </p:nvSpPr>
        <p:spPr>
          <a:xfrm>
            <a:off x="4888618" y="357698"/>
            <a:ext cx="2414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Le printemps de Monet</a:t>
            </a:r>
          </a:p>
        </p:txBody>
      </p:sp>
    </p:spTree>
    <p:extLst>
      <p:ext uri="{BB962C8B-B14F-4D97-AF65-F5344CB8AC3E}">
        <p14:creationId xmlns:p14="http://schemas.microsoft.com/office/powerpoint/2010/main" val="2783278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92568DB-2299-4EA9-9F08-E179D0ED6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500" y="652630"/>
            <a:ext cx="3735000" cy="597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1CFF75-AE2D-4D48-8980-EAEDB0C5A8D8}"/>
              </a:ext>
            </a:extLst>
          </p:cNvPr>
          <p:cNvSpPr/>
          <p:nvPr/>
        </p:nvSpPr>
        <p:spPr>
          <a:xfrm>
            <a:off x="4155950" y="268055"/>
            <a:ext cx="3880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Paysage de printemps d’Edvard Munch</a:t>
            </a:r>
          </a:p>
        </p:txBody>
      </p:sp>
    </p:spTree>
    <p:extLst>
      <p:ext uri="{BB962C8B-B14F-4D97-AF65-F5344CB8AC3E}">
        <p14:creationId xmlns:p14="http://schemas.microsoft.com/office/powerpoint/2010/main" val="3722886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8AA5355-6BAB-4A8F-9522-FA4E3918D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44" y="842677"/>
            <a:ext cx="7756312" cy="576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E6E044-9A1A-44F9-9565-73A4B63DCD7F}"/>
              </a:ext>
            </a:extLst>
          </p:cNvPr>
          <p:cNvSpPr/>
          <p:nvPr/>
        </p:nvSpPr>
        <p:spPr>
          <a:xfrm>
            <a:off x="4684171" y="424931"/>
            <a:ext cx="2872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Printemps de René Magritte</a:t>
            </a:r>
          </a:p>
        </p:txBody>
      </p:sp>
    </p:spTree>
    <p:extLst>
      <p:ext uri="{BB962C8B-B14F-4D97-AF65-F5344CB8AC3E}">
        <p14:creationId xmlns:p14="http://schemas.microsoft.com/office/powerpoint/2010/main" val="1414933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D0AEB28-12BC-484B-9E08-7ABAD3C6F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578" y="856130"/>
            <a:ext cx="6888844" cy="576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D5259E-645A-4668-8034-C394D68B1005}"/>
              </a:ext>
            </a:extLst>
          </p:cNvPr>
          <p:cNvSpPr/>
          <p:nvPr/>
        </p:nvSpPr>
        <p:spPr>
          <a:xfrm>
            <a:off x="3741701" y="465263"/>
            <a:ext cx="4793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Printemps, temps gris, Eragny de Camille </a:t>
            </a:r>
            <a:r>
              <a:rPr lang="fr-FR" b="1" dirty="0" err="1"/>
              <a:t>Pissaro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482960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06F2FB4-84E9-493D-809F-624DE0BC4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448" y="744071"/>
            <a:ext cx="7237104" cy="576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363D92-CA20-4DFA-8737-4D501550ABA0}"/>
              </a:ext>
            </a:extLst>
          </p:cNvPr>
          <p:cNvSpPr/>
          <p:nvPr/>
        </p:nvSpPr>
        <p:spPr>
          <a:xfrm>
            <a:off x="3914217" y="353929"/>
            <a:ext cx="4441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Sous le lilas a Maurecourt de Berthe Morisot</a:t>
            </a:r>
          </a:p>
        </p:txBody>
      </p:sp>
    </p:spTree>
    <p:extLst>
      <p:ext uri="{BB962C8B-B14F-4D97-AF65-F5344CB8AC3E}">
        <p14:creationId xmlns:p14="http://schemas.microsoft.com/office/powerpoint/2010/main" val="3572702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961EE90-0CA6-49F6-B188-677723ABC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847" y="887506"/>
            <a:ext cx="4372305" cy="576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46FB60-FF1B-4726-ABA2-9D77EABA743B}"/>
              </a:ext>
            </a:extLst>
          </p:cNvPr>
          <p:cNvSpPr/>
          <p:nvPr/>
        </p:nvSpPr>
        <p:spPr>
          <a:xfrm>
            <a:off x="2467536" y="402976"/>
            <a:ext cx="7256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The </a:t>
            </a:r>
            <a:r>
              <a:rPr lang="fr-FR" b="1" dirty="0" err="1"/>
              <a:t>Arrival</a:t>
            </a:r>
            <a:r>
              <a:rPr lang="fr-FR" b="1" dirty="0"/>
              <a:t> of Spring in </a:t>
            </a:r>
            <a:r>
              <a:rPr lang="fr-FR" b="1" dirty="0" err="1"/>
              <a:t>Woldgate</a:t>
            </a:r>
            <a:r>
              <a:rPr lang="fr-FR" b="1" dirty="0"/>
              <a:t>, East Yorkshire in 2011 de David Hockney</a:t>
            </a:r>
          </a:p>
        </p:txBody>
      </p:sp>
    </p:spTree>
    <p:extLst>
      <p:ext uri="{BB962C8B-B14F-4D97-AF65-F5344CB8AC3E}">
        <p14:creationId xmlns:p14="http://schemas.microsoft.com/office/powerpoint/2010/main" val="999774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7CEB562-F6FA-452F-A47D-52477CDF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756" y="824749"/>
            <a:ext cx="4620488" cy="576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B442C7-286A-4E94-A4EF-5297A35407BF}"/>
              </a:ext>
            </a:extLst>
          </p:cNvPr>
          <p:cNvSpPr/>
          <p:nvPr/>
        </p:nvSpPr>
        <p:spPr>
          <a:xfrm>
            <a:off x="4575488" y="273251"/>
            <a:ext cx="304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Vergers en fleurs de Van Gogh</a:t>
            </a:r>
          </a:p>
        </p:txBody>
      </p:sp>
    </p:spTree>
    <p:extLst>
      <p:ext uri="{BB962C8B-B14F-4D97-AF65-F5344CB8AC3E}">
        <p14:creationId xmlns:p14="http://schemas.microsoft.com/office/powerpoint/2010/main" val="3672078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222</Words>
  <Application>Microsoft Office PowerPoint</Application>
  <PresentationFormat>Grand écran</PresentationFormat>
  <Paragraphs>25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Loïc K</dc:creator>
  <cp:lastModifiedBy>Loïc K</cp:lastModifiedBy>
  <cp:revision>8</cp:revision>
  <dcterms:created xsi:type="dcterms:W3CDTF">2023-07-12T13:57:36Z</dcterms:created>
  <dcterms:modified xsi:type="dcterms:W3CDTF">2023-07-12T14:34:29Z</dcterms:modified>
</cp:coreProperties>
</file>