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6" r:id="rId3"/>
    <p:sldId id="257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/>
    <p:restoredTop sz="96197"/>
  </p:normalViewPr>
  <p:slideViewPr>
    <p:cSldViewPr snapToGrid="0">
      <p:cViewPr varScale="1">
        <p:scale>
          <a:sx n="85" d="100"/>
          <a:sy n="85" d="100"/>
        </p:scale>
        <p:origin x="2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2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9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2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4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2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10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06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6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61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4B10-A95C-F943-B7CA-E696D3FDEBD0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C32A-E232-D546-BF5E-94DFE7E90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7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B6ED05C-3FA7-F158-F304-3C4287C5BEA1}"/>
              </a:ext>
            </a:extLst>
          </p:cNvPr>
          <p:cNvSpPr txBox="1"/>
          <p:nvPr/>
        </p:nvSpPr>
        <p:spPr>
          <a:xfrm rot="16200000">
            <a:off x="-3083455" y="5196689"/>
            <a:ext cx="8021302" cy="7317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85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Bélier, brebis, agneau et agnelle</a:t>
            </a:r>
          </a:p>
          <a:p>
            <a:r>
              <a:rPr lang="fr-FR" sz="1385" dirty="0">
                <a:solidFill>
                  <a:schemeClr val="accent2"/>
                </a:solidFill>
                <a:latin typeface="Century Gothic" panose="020B0502020202020204" pitchFamily="34" charset="0"/>
              </a:rPr>
              <a:t>Où vivent-ils ? Comment se déroule leur vie ?</a:t>
            </a:r>
          </a:p>
          <a:p>
            <a:endParaRPr lang="fr-FR" sz="1385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D3E305-45A3-03A1-E871-AC22E736C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16"/>
          <a:stretch/>
        </p:blipFill>
        <p:spPr>
          <a:xfrm rot="5400000">
            <a:off x="-863221" y="2728916"/>
            <a:ext cx="9240422" cy="44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1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B2C4205-BD8B-2DD2-7999-4E484159B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97241"/>
              </p:ext>
            </p:extLst>
          </p:nvPr>
        </p:nvGraphicFramePr>
        <p:xfrm>
          <a:off x="614855" y="551793"/>
          <a:ext cx="5754414" cy="878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207">
                  <a:extLst>
                    <a:ext uri="{9D8B030D-6E8A-4147-A177-3AD203B41FA5}">
                      <a16:colId xmlns:a16="http://schemas.microsoft.com/office/drawing/2014/main" val="4076461301"/>
                    </a:ext>
                  </a:extLst>
                </a:gridCol>
                <a:gridCol w="2877207">
                  <a:extLst>
                    <a:ext uri="{9D8B030D-6E8A-4147-A177-3AD203B41FA5}">
                      <a16:colId xmlns:a16="http://schemas.microsoft.com/office/drawing/2014/main" val="1695242409"/>
                    </a:ext>
                  </a:extLst>
                </a:gridCol>
              </a:tblGrid>
              <a:tr h="9346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2693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887268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971409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53270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73212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316890"/>
                  </a:ext>
                </a:extLst>
              </a:tr>
            </a:tbl>
          </a:graphicData>
        </a:graphic>
      </p:graphicFrame>
      <p:pic>
        <p:nvPicPr>
          <p:cNvPr id="6" name="Graphique 5" descr="Cuisse de poulet avec un remplissage uni">
            <a:extLst>
              <a:ext uri="{FF2B5EF4-FFF2-40B4-BE49-F238E27FC236}">
                <a16:creationId xmlns:a16="http://schemas.microsoft.com/office/drawing/2014/main" id="{0BA38FA4-BD33-ED80-050F-34C84B62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755">
            <a:off x="1647770" y="572814"/>
            <a:ext cx="914400" cy="914400"/>
          </a:xfrm>
          <a:prstGeom prst="rect">
            <a:avLst/>
          </a:prstGeom>
        </p:spPr>
      </p:pic>
      <p:pic>
        <p:nvPicPr>
          <p:cNvPr id="7" name="Graphique 6" descr="Plante avec racines avec un remplissage uni">
            <a:extLst>
              <a:ext uri="{FF2B5EF4-FFF2-40B4-BE49-F238E27FC236}">
                <a16:creationId xmlns:a16="http://schemas.microsoft.com/office/drawing/2014/main" id="{6E753AEB-6B5A-2F3C-5F2B-BF07CA7A8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8142" y="5728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CB2C4205-BD8B-2DD2-7999-4E484159B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42739"/>
              </p:ext>
            </p:extLst>
          </p:nvPr>
        </p:nvGraphicFramePr>
        <p:xfrm>
          <a:off x="614855" y="551793"/>
          <a:ext cx="5754414" cy="878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207">
                  <a:extLst>
                    <a:ext uri="{9D8B030D-6E8A-4147-A177-3AD203B41FA5}">
                      <a16:colId xmlns:a16="http://schemas.microsoft.com/office/drawing/2014/main" val="4076461301"/>
                    </a:ext>
                  </a:extLst>
                </a:gridCol>
                <a:gridCol w="2877207">
                  <a:extLst>
                    <a:ext uri="{9D8B030D-6E8A-4147-A177-3AD203B41FA5}">
                      <a16:colId xmlns:a16="http://schemas.microsoft.com/office/drawing/2014/main" val="1695242409"/>
                    </a:ext>
                  </a:extLst>
                </a:gridCol>
              </a:tblGrid>
              <a:tr h="934683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Je dessine les  </a:t>
                      </a:r>
                    </a:p>
                    <a:p>
                      <a:pPr algn="l"/>
                      <a:r>
                        <a:rPr lang="fr-F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aliments du repas</a:t>
                      </a:r>
                    </a:p>
                    <a:p>
                      <a:pPr algn="l"/>
                      <a:r>
                        <a:rPr lang="fr-F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 midi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2693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887268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71409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953270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73212"/>
                  </a:ext>
                </a:extLst>
              </a:tr>
              <a:tr h="15693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316890"/>
                  </a:ext>
                </a:extLst>
              </a:tr>
            </a:tbl>
          </a:graphicData>
        </a:graphic>
      </p:graphicFrame>
      <p:pic>
        <p:nvPicPr>
          <p:cNvPr id="7" name="Graphique 6" descr="Plante avec racines avec un remplissage uni">
            <a:extLst>
              <a:ext uri="{FF2B5EF4-FFF2-40B4-BE49-F238E27FC236}">
                <a16:creationId xmlns:a16="http://schemas.microsoft.com/office/drawing/2014/main" id="{6E753AEB-6B5A-2F3C-5F2B-BF07CA7A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5483" y="570822"/>
            <a:ext cx="914400" cy="914400"/>
          </a:xfrm>
          <a:prstGeom prst="rect">
            <a:avLst/>
          </a:prstGeom>
        </p:spPr>
      </p:pic>
      <p:pic>
        <p:nvPicPr>
          <p:cNvPr id="2" name="Graphique 1" descr="Cuisse de poulet avec un remplissage uni">
            <a:extLst>
              <a:ext uri="{FF2B5EF4-FFF2-40B4-BE49-F238E27FC236}">
                <a16:creationId xmlns:a16="http://schemas.microsoft.com/office/drawing/2014/main" id="{4EA62F53-1606-3A96-1CB6-474C40F57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17">
            <a:off x="5092808" y="546909"/>
            <a:ext cx="914400" cy="914400"/>
          </a:xfrm>
          <a:prstGeom prst="rect">
            <a:avLst/>
          </a:prstGeom>
        </p:spPr>
      </p:pic>
      <p:pic>
        <p:nvPicPr>
          <p:cNvPr id="4" name="Graphique 3" descr="Crayon avec un remplissage uni">
            <a:extLst>
              <a:ext uri="{FF2B5EF4-FFF2-40B4-BE49-F238E27FC236}">
                <a16:creationId xmlns:a16="http://schemas.microsoft.com/office/drawing/2014/main" id="{ECE235FC-BB28-81C4-0ED4-9D67FE6FD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7662" y="5708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26</Words>
  <Application>Microsoft Macintosh PowerPoint</Application>
  <PresentationFormat>Format A4 (210 x 297 mm)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STOUVENAKERS</dc:creator>
  <cp:lastModifiedBy>Nadine STOUVENAKERS</cp:lastModifiedBy>
  <cp:revision>2</cp:revision>
  <cp:lastPrinted>2023-03-02T08:47:20Z</cp:lastPrinted>
  <dcterms:created xsi:type="dcterms:W3CDTF">2023-03-02T08:41:28Z</dcterms:created>
  <dcterms:modified xsi:type="dcterms:W3CDTF">2023-04-21T09:42:03Z</dcterms:modified>
</cp:coreProperties>
</file>