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2"/>
  </p:normalViewPr>
  <p:slideViewPr>
    <p:cSldViewPr snapToGrid="0">
      <p:cViewPr varScale="1">
        <p:scale>
          <a:sx n="103" d="100"/>
          <a:sy n="103" d="100"/>
        </p:scale>
        <p:origin x="1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69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9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67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02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2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10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8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75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3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941F-F4F5-474E-AFB4-BDCEB4339558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4041-F6BE-D040-B40C-084CFB8CD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6FF778E-7256-14D1-FC00-D9C2E1B8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1" y="153443"/>
            <a:ext cx="8734817" cy="655111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2E57678-75EF-D3DC-B206-D7444C1047DF}"/>
              </a:ext>
            </a:extLst>
          </p:cNvPr>
          <p:cNvSpPr/>
          <p:nvPr/>
        </p:nvSpPr>
        <p:spPr>
          <a:xfrm>
            <a:off x="1954059" y="3416473"/>
            <a:ext cx="216000" cy="216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8F8894-466B-4917-31BE-432F7AF73B35}"/>
              </a:ext>
            </a:extLst>
          </p:cNvPr>
          <p:cNvSpPr/>
          <p:nvPr/>
        </p:nvSpPr>
        <p:spPr>
          <a:xfrm>
            <a:off x="7617911" y="3366294"/>
            <a:ext cx="216000" cy="216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F244D6D-49B3-DD26-358A-1603D71ADA4B}"/>
              </a:ext>
            </a:extLst>
          </p:cNvPr>
          <p:cNvCxnSpPr/>
          <p:nvPr/>
        </p:nvCxnSpPr>
        <p:spPr>
          <a:xfrm>
            <a:off x="2379945" y="3194137"/>
            <a:ext cx="0" cy="7766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62E4104-CDCD-540F-3061-F99AECE14B9A}"/>
              </a:ext>
            </a:extLst>
          </p:cNvPr>
          <p:cNvCxnSpPr/>
          <p:nvPr/>
        </p:nvCxnSpPr>
        <p:spPr>
          <a:xfrm>
            <a:off x="1705627" y="3175832"/>
            <a:ext cx="0" cy="7766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D4F5E1-1BEA-8999-1D05-D49ADDCC722B}"/>
              </a:ext>
            </a:extLst>
          </p:cNvPr>
          <p:cNvCxnSpPr/>
          <p:nvPr/>
        </p:nvCxnSpPr>
        <p:spPr>
          <a:xfrm>
            <a:off x="2379945" y="4935255"/>
            <a:ext cx="0" cy="688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40CF9AB-801D-8B2F-4A4B-EF484000DC22}"/>
              </a:ext>
            </a:extLst>
          </p:cNvPr>
          <p:cNvCxnSpPr/>
          <p:nvPr/>
        </p:nvCxnSpPr>
        <p:spPr>
          <a:xfrm>
            <a:off x="1705627" y="4935255"/>
            <a:ext cx="0" cy="688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8AFA0A-5F4B-C5BC-DF83-AC6D072CB139}"/>
              </a:ext>
            </a:extLst>
          </p:cNvPr>
          <p:cNvCxnSpPr/>
          <p:nvPr/>
        </p:nvCxnSpPr>
        <p:spPr>
          <a:xfrm>
            <a:off x="2908125" y="4935255"/>
            <a:ext cx="0" cy="688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5BC0247-C97E-A0E8-DD11-08F55671FE60}"/>
              </a:ext>
            </a:extLst>
          </p:cNvPr>
          <p:cNvCxnSpPr/>
          <p:nvPr/>
        </p:nvCxnSpPr>
        <p:spPr>
          <a:xfrm>
            <a:off x="1167008" y="4922728"/>
            <a:ext cx="0" cy="688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24BF9691-6ED4-E2CD-7E59-E69F7E1F8280}"/>
              </a:ext>
            </a:extLst>
          </p:cNvPr>
          <p:cNvSpPr/>
          <p:nvPr/>
        </p:nvSpPr>
        <p:spPr>
          <a:xfrm>
            <a:off x="1900059" y="1052185"/>
            <a:ext cx="324000" cy="3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DB5E0E9-F848-8541-7607-E7F4EE649452}"/>
              </a:ext>
            </a:extLst>
          </p:cNvPr>
          <p:cNvSpPr/>
          <p:nvPr/>
        </p:nvSpPr>
        <p:spPr>
          <a:xfrm>
            <a:off x="1851766" y="5117720"/>
            <a:ext cx="324000" cy="32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B618347-3FE9-19B7-8900-ABE42B8A642E}"/>
              </a:ext>
            </a:extLst>
          </p:cNvPr>
          <p:cNvSpPr txBox="1"/>
          <p:nvPr/>
        </p:nvSpPr>
        <p:spPr>
          <a:xfrm>
            <a:off x="263047" y="300625"/>
            <a:ext cx="939452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Montage du modèle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Imprimer le modèle sur une feuille A3;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Découper les trois parties A, B et C du modèle;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Plier la partie C le long des lignes repassées en vert de manière à former un « pont »;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Dans la partie C, cranter au cutter le long des lignes repassées en bleu;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Placer les parties arrondies de la partie C dans les encoches de la partie B;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Assembler les parties A et B avec une attache parisienne placée au niveau des disques orange, en plaçant la partie B au-dessus de la partie A;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Sur le disque jaune, coller une boule en frigolite de 3 cm de diamètre qui représente la Lune;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Sur le disque rouge, coller une boule en frigolite de 5 cm de diamètre qui représente la Terre;</a:t>
            </a:r>
          </a:p>
          <a:p>
            <a:pPr marL="342900" indent="-342900">
              <a:buAutoNum type="arabicPeriod"/>
            </a:pPr>
            <a:r>
              <a:rPr lang="fr-FR" dirty="0">
                <a:latin typeface="Century Gothic" panose="020B0502020202020204" pitchFamily="34" charset="0"/>
              </a:rPr>
              <a:t>Sur la Terre, coller un morceau de tuyau en plastique de 2 cm de diamètre et de 4 cm de long qui représente une lunette astronomique par laquelle observer la Lune. Il s’agit donc de la disposer de manière à observer la Lune de la Terre;</a:t>
            </a:r>
          </a:p>
          <a:p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DB52D4-F73A-EA7E-4B4C-793FB517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74" y="-407096"/>
            <a:ext cx="6731430" cy="91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3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44</TotalTime>
  <Words>191</Words>
  <Application>Microsoft Macintosh PowerPoint</Application>
  <PresentationFormat>Format A4 (210 x 297 mm)</PresentationFormat>
  <Paragraphs>18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Richard</dc:creator>
  <cp:lastModifiedBy>Florence Richard</cp:lastModifiedBy>
  <cp:revision>2</cp:revision>
  <dcterms:created xsi:type="dcterms:W3CDTF">2023-03-15T08:21:11Z</dcterms:created>
  <dcterms:modified xsi:type="dcterms:W3CDTF">2023-03-15T09:08:23Z</dcterms:modified>
</cp:coreProperties>
</file>