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</p:sldIdLst>
  <p:sldSz cx="12801600" cy="9601200" type="A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4" userDrawn="1">
          <p15:clr>
            <a:srgbClr val="A4A3A4"/>
          </p15:clr>
        </p15:guide>
        <p15:guide id="2" pos="40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28"/>
    <p:restoredTop sz="95680"/>
  </p:normalViewPr>
  <p:slideViewPr>
    <p:cSldViewPr snapToGrid="0" showGuides="1">
      <p:cViewPr>
        <p:scale>
          <a:sx n="100" d="100"/>
          <a:sy n="100" d="100"/>
        </p:scale>
        <p:origin x="152" y="144"/>
      </p:cViewPr>
      <p:guideLst>
        <p:guide orient="horz" pos="3024"/>
        <p:guide pos="40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1571308"/>
            <a:ext cx="1088136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1C200-01AA-584F-804D-0162580E3104}" type="datetimeFigureOut">
              <a:rPr lang="fr-FR" smtClean="0"/>
              <a:t>07/10/2022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EF9B5-7980-A04A-BA92-D41383AAFA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8566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1C200-01AA-584F-804D-0162580E3104}" type="datetimeFigureOut">
              <a:rPr lang="fr-FR" smtClean="0"/>
              <a:t>07/10/2022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EF9B5-7980-A04A-BA92-D41383AAFA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9051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6" y="511175"/>
            <a:ext cx="2760345" cy="8136573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1" y="511175"/>
            <a:ext cx="8121015" cy="8136573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1C200-01AA-584F-804D-0162580E3104}" type="datetimeFigureOut">
              <a:rPr lang="fr-FR" smtClean="0"/>
              <a:t>07/10/2022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EF9B5-7980-A04A-BA92-D41383AAFA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5165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1C200-01AA-584F-804D-0162580E3104}" type="datetimeFigureOut">
              <a:rPr lang="fr-FR" smtClean="0"/>
              <a:t>07/10/2022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EF9B5-7980-A04A-BA92-D41383AAFA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859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2393635"/>
            <a:ext cx="1104138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6425250"/>
            <a:ext cx="1104138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/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1C200-01AA-584F-804D-0162580E3104}" type="datetimeFigureOut">
              <a:rPr lang="fr-FR" smtClean="0"/>
              <a:t>07/10/2022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EF9B5-7980-A04A-BA92-D41383AAFA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8688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0" cy="609187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555875"/>
            <a:ext cx="5440680" cy="609187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1C200-01AA-584F-804D-0162580E3104}" type="datetimeFigureOut">
              <a:rPr lang="fr-FR" smtClean="0"/>
              <a:t>07/10/2022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EF9B5-7980-A04A-BA92-D41383AAFA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7976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511177"/>
            <a:ext cx="11041380" cy="185578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9" y="2353628"/>
            <a:ext cx="5415676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9" y="3507105"/>
            <a:ext cx="5415676" cy="515842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1" y="2353628"/>
            <a:ext cx="5442347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1" y="3507105"/>
            <a:ext cx="5442347" cy="515842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1C200-01AA-584F-804D-0162580E3104}" type="datetimeFigureOut">
              <a:rPr lang="fr-FR" smtClean="0"/>
              <a:t>07/10/2022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EF9B5-7980-A04A-BA92-D41383AAFA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6949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1C200-01AA-584F-804D-0162580E3104}" type="datetimeFigureOut">
              <a:rPr lang="fr-FR" smtClean="0"/>
              <a:t>07/10/2022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EF9B5-7980-A04A-BA92-D41383AAFA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100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1C200-01AA-584F-804D-0162580E3104}" type="datetimeFigureOut">
              <a:rPr lang="fr-FR" smtClean="0"/>
              <a:t>07/10/2022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EF9B5-7980-A04A-BA92-D41383AAFA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0072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382397"/>
            <a:ext cx="648081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1C200-01AA-584F-804D-0162580E3104}" type="datetimeFigureOut">
              <a:rPr lang="fr-FR" smtClean="0"/>
              <a:t>07/10/2022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EF9B5-7980-A04A-BA92-D41383AAFA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3508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382397"/>
            <a:ext cx="6480810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1C200-01AA-584F-804D-0162580E3104}" type="datetimeFigureOut">
              <a:rPr lang="fr-FR" smtClean="0"/>
              <a:t>07/10/2022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EF9B5-7980-A04A-BA92-D41383AAFA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5271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1C200-01AA-584F-804D-0162580E3104}" type="datetimeFigureOut">
              <a:rPr lang="fr-FR" smtClean="0"/>
              <a:t>07/10/2022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EF9B5-7980-A04A-BA92-D41383AAFA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0439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g"/><Relationship Id="rId4" Type="http://schemas.openxmlformats.org/officeDocument/2006/relationships/image" Target="../media/image6.jpeg"/><Relationship Id="rId9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30EB40D6-8623-ABA5-EABC-D8A918BC26F3}"/>
              </a:ext>
            </a:extLst>
          </p:cNvPr>
          <p:cNvSpPr txBox="1">
            <a:spLocks/>
          </p:cNvSpPr>
          <p:nvPr/>
        </p:nvSpPr>
        <p:spPr>
          <a:xfrm>
            <a:off x="523308" y="272847"/>
            <a:ext cx="11754983" cy="589124"/>
          </a:xfrm>
          <a:prstGeom prst="rect">
            <a:avLst/>
          </a:prstGeom>
        </p:spPr>
        <p:txBody>
          <a:bodyPr vert="horz" lIns="96012" tIns="48006" rIns="96012" bIns="4800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100" dirty="0"/>
              <a:t>Replacer les illustrations dans un ordre chronologique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1A525BC-D6BC-C502-8411-4155B0FD4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255" y="1201579"/>
            <a:ext cx="2880000" cy="210774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88F8575-7531-C02B-52DB-537E15EE1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7571" y="7571310"/>
            <a:ext cx="2880000" cy="188537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3FE2F46-8BD8-693C-3C51-7A232C3DA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928" y="1201579"/>
            <a:ext cx="2176753" cy="210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215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991DAF26-D9EC-6708-80BE-9E74E29C429E}"/>
              </a:ext>
            </a:extLst>
          </p:cNvPr>
          <p:cNvCxnSpPr/>
          <p:nvPr/>
        </p:nvCxnSpPr>
        <p:spPr>
          <a:xfrm>
            <a:off x="6400800" y="-1"/>
            <a:ext cx="0" cy="960120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0C3F2CF3-0362-63C9-01B1-0A7A4CDCEA25}"/>
              </a:ext>
            </a:extLst>
          </p:cNvPr>
          <p:cNvGrpSpPr/>
          <p:nvPr/>
        </p:nvGrpSpPr>
        <p:grpSpPr>
          <a:xfrm>
            <a:off x="-16753" y="0"/>
            <a:ext cx="6417553" cy="9615146"/>
            <a:chOff x="-16753" y="0"/>
            <a:chExt cx="6417553" cy="9615146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BEC0E97-A68D-6C52-B713-BCB1CA87C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1574525" y="3755645"/>
              <a:ext cx="3050319" cy="2099878"/>
            </a:xfrm>
            <a:prstGeom prst="rect">
              <a:avLst/>
            </a:prstGeom>
          </p:spPr>
        </p:pic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C2E55C02-9764-D5AF-CBA7-73F33CC497B5}"/>
                </a:ext>
              </a:extLst>
            </p:cNvPr>
            <p:cNvCxnSpPr/>
            <p:nvPr/>
          </p:nvCxnSpPr>
          <p:spPr>
            <a:xfrm>
              <a:off x="2044999" y="0"/>
              <a:ext cx="0" cy="96012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D614EBA2-B085-0B04-FF4C-2C510DA99E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524"/>
            <a:stretch/>
          </p:blipFill>
          <p:spPr>
            <a:xfrm rot="16200000">
              <a:off x="-527790" y="3798156"/>
              <a:ext cx="3050320" cy="2014858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1451CACA-0207-1610-5FE5-500CDB679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-525115" y="7095633"/>
              <a:ext cx="3034571" cy="2004453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2F62907-5241-0D24-F538-29BBFC912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1580691" y="7049634"/>
              <a:ext cx="3034570" cy="2096453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C2123578-0F4F-A939-F8EC-E721716A04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3666" b="8972"/>
            <a:stretch/>
          </p:blipFill>
          <p:spPr>
            <a:xfrm rot="16200000">
              <a:off x="-473679" y="467207"/>
              <a:ext cx="2960838" cy="2030193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2BA3D52A-2F9C-AD3D-59C5-8667A757B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>
              <a:off x="3781537" y="416305"/>
              <a:ext cx="2974771" cy="2142162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EF2C7E22-A16D-C0FC-E352-CA4F6D02B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6200000">
              <a:off x="1603003" y="475725"/>
              <a:ext cx="2960835" cy="2013156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D0D8A7BE-1234-C6F8-BEC1-84AD6C56D0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31995"/>
            <a:stretch/>
          </p:blipFill>
          <p:spPr>
            <a:xfrm rot="16200000">
              <a:off x="3742812" y="7053862"/>
              <a:ext cx="3052866" cy="2069700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F9B4C878-FB44-5D83-5837-2E30E6B54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6200000">
              <a:off x="3760165" y="3718099"/>
              <a:ext cx="3050316" cy="2174965"/>
            </a:xfrm>
            <a:prstGeom prst="rect">
              <a:avLst/>
            </a:prstGeom>
          </p:spPr>
        </p:pic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75D92672-7666-C752-06C8-DDCE678DCE48}"/>
                </a:ext>
              </a:extLst>
            </p:cNvPr>
            <p:cNvCxnSpPr/>
            <p:nvPr/>
          </p:nvCxnSpPr>
          <p:spPr>
            <a:xfrm>
              <a:off x="4145912" y="0"/>
              <a:ext cx="0" cy="96012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39AD8894-1C64-19EF-C5D1-6EC5368FA67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098800"/>
              <a:ext cx="64008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CEDAE170-2E2D-53D3-C3E4-05BB1EADCCAC}"/>
                </a:ext>
              </a:extLst>
            </p:cNvPr>
            <p:cNvCxnSpPr>
              <a:cxnSpLocks/>
            </p:cNvCxnSpPr>
            <p:nvPr/>
          </p:nvCxnSpPr>
          <p:spPr>
            <a:xfrm>
              <a:off x="-16753" y="6426200"/>
              <a:ext cx="6417553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87975067-5F65-494D-71E3-B856F5ACCC7A}"/>
              </a:ext>
            </a:extLst>
          </p:cNvPr>
          <p:cNvGrpSpPr/>
          <p:nvPr/>
        </p:nvGrpSpPr>
        <p:grpSpPr>
          <a:xfrm>
            <a:off x="6449016" y="0"/>
            <a:ext cx="6417553" cy="9615146"/>
            <a:chOff x="-16753" y="0"/>
            <a:chExt cx="6417553" cy="9615146"/>
          </a:xfrm>
        </p:grpSpPr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BFD45E11-227B-70F0-F76C-B61F112E6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1574525" y="3755645"/>
              <a:ext cx="3050319" cy="2099878"/>
            </a:xfrm>
            <a:prstGeom prst="rect">
              <a:avLst/>
            </a:prstGeom>
          </p:spPr>
        </p:pic>
        <p:cxnSp>
          <p:nvCxnSpPr>
            <p:cNvPr id="55" name="Connecteur droit 54">
              <a:extLst>
                <a:ext uri="{FF2B5EF4-FFF2-40B4-BE49-F238E27FC236}">
                  <a16:creationId xmlns:a16="http://schemas.microsoft.com/office/drawing/2014/main" id="{B52F1D7E-0E26-3990-E873-A6CDC8A97997}"/>
                </a:ext>
              </a:extLst>
            </p:cNvPr>
            <p:cNvCxnSpPr/>
            <p:nvPr/>
          </p:nvCxnSpPr>
          <p:spPr>
            <a:xfrm>
              <a:off x="2044999" y="0"/>
              <a:ext cx="0" cy="96012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9BCD407B-3555-4CDD-5784-144D522E6A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524"/>
            <a:stretch/>
          </p:blipFill>
          <p:spPr>
            <a:xfrm rot="16200000">
              <a:off x="-527790" y="3798156"/>
              <a:ext cx="3050320" cy="2014858"/>
            </a:xfrm>
            <a:prstGeom prst="rect">
              <a:avLst/>
            </a:prstGeom>
          </p:spPr>
        </p:pic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B06564C9-0FAD-AA12-BE33-45C9BC4D9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-525115" y="7095633"/>
              <a:ext cx="3034571" cy="2004453"/>
            </a:xfrm>
            <a:prstGeom prst="rect">
              <a:avLst/>
            </a:prstGeom>
          </p:spPr>
        </p:pic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84C708AE-4D3B-A1A9-2A35-110AD7F1D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1580691" y="7049634"/>
              <a:ext cx="3034570" cy="2096453"/>
            </a:xfrm>
            <a:prstGeom prst="rect">
              <a:avLst/>
            </a:prstGeom>
          </p:spPr>
        </p:pic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22882FB2-D6C8-1A1D-643B-E781484F3B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3666" b="8972"/>
            <a:stretch/>
          </p:blipFill>
          <p:spPr>
            <a:xfrm rot="16200000">
              <a:off x="-473679" y="467207"/>
              <a:ext cx="2960838" cy="2030193"/>
            </a:xfrm>
            <a:prstGeom prst="rect">
              <a:avLst/>
            </a:prstGeom>
          </p:spPr>
        </p:pic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2BD3AF3E-6CC9-4973-E9AF-1D048B0B9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>
              <a:off x="3781537" y="416305"/>
              <a:ext cx="2974771" cy="2142162"/>
            </a:xfrm>
            <a:prstGeom prst="rect">
              <a:avLst/>
            </a:prstGeom>
          </p:spPr>
        </p:pic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id="{046E014A-50DA-AE49-F338-CB7668F86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6200000">
              <a:off x="1603003" y="475725"/>
              <a:ext cx="2960835" cy="2013156"/>
            </a:xfrm>
            <a:prstGeom prst="rect">
              <a:avLst/>
            </a:prstGeom>
          </p:spPr>
        </p:pic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61C6FCE3-39F9-55DC-8776-BFB21DC317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31995"/>
            <a:stretch/>
          </p:blipFill>
          <p:spPr>
            <a:xfrm rot="16200000">
              <a:off x="3742812" y="7053862"/>
              <a:ext cx="3052866" cy="2069700"/>
            </a:xfrm>
            <a:prstGeom prst="rect">
              <a:avLst/>
            </a:prstGeom>
          </p:spPr>
        </p:pic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F51928DE-6CFB-4860-B3A4-70F14CDC4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6200000">
              <a:off x="3760165" y="3718099"/>
              <a:ext cx="3050316" cy="2174965"/>
            </a:xfrm>
            <a:prstGeom prst="rect">
              <a:avLst/>
            </a:prstGeom>
          </p:spPr>
        </p:pic>
        <p:cxnSp>
          <p:nvCxnSpPr>
            <p:cNvPr id="64" name="Connecteur droit 63">
              <a:extLst>
                <a:ext uri="{FF2B5EF4-FFF2-40B4-BE49-F238E27FC236}">
                  <a16:creationId xmlns:a16="http://schemas.microsoft.com/office/drawing/2014/main" id="{C7B0C7F8-DE78-62A3-F19B-6DAE747959FA}"/>
                </a:ext>
              </a:extLst>
            </p:cNvPr>
            <p:cNvCxnSpPr/>
            <p:nvPr/>
          </p:nvCxnSpPr>
          <p:spPr>
            <a:xfrm>
              <a:off x="4145912" y="0"/>
              <a:ext cx="0" cy="96012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64">
              <a:extLst>
                <a:ext uri="{FF2B5EF4-FFF2-40B4-BE49-F238E27FC236}">
                  <a16:creationId xmlns:a16="http://schemas.microsoft.com/office/drawing/2014/main" id="{3386A93A-DDDF-5FCD-A882-DCBB02A4A17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098800"/>
              <a:ext cx="64008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65">
              <a:extLst>
                <a:ext uri="{FF2B5EF4-FFF2-40B4-BE49-F238E27FC236}">
                  <a16:creationId xmlns:a16="http://schemas.microsoft.com/office/drawing/2014/main" id="{86E79AEB-4506-DE74-C3D2-9E8D46ED977D}"/>
                </a:ext>
              </a:extLst>
            </p:cNvPr>
            <p:cNvCxnSpPr>
              <a:cxnSpLocks/>
            </p:cNvCxnSpPr>
            <p:nvPr/>
          </p:nvCxnSpPr>
          <p:spPr>
            <a:xfrm>
              <a:off x="-16753" y="6426200"/>
              <a:ext cx="6417553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0376655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</TotalTime>
  <Words>7</Words>
  <Application>Microsoft Macintosh PowerPoint</Application>
  <PresentationFormat>A3 (297 x 420 mm)</PresentationFormat>
  <Paragraphs>1</Paragraphs>
  <Slides>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Thème Office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Marie Dethier</dc:creator>
  <cp:lastModifiedBy>Marie Dethier</cp:lastModifiedBy>
  <cp:revision>2</cp:revision>
  <dcterms:created xsi:type="dcterms:W3CDTF">2022-09-22T11:20:30Z</dcterms:created>
  <dcterms:modified xsi:type="dcterms:W3CDTF">2022-10-07T07:51:34Z</dcterms:modified>
</cp:coreProperties>
</file>